
<file path=[Content_Types].xml><?xml version="1.0" encoding="utf-8"?>
<Types xmlns="http://schemas.openxmlformats.org/package/2006/content-types">
  <Default Extension="jpeg" ContentType="image/jpeg"/>
  <Default Extension="JPG" ContentType="image/.jpg"/>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66" r:id="rId4"/>
  </p:sldMasterIdLst>
  <p:notesMasterIdLst>
    <p:notesMasterId r:id="rId6"/>
  </p:notesMasterIdLst>
  <p:handoutMasterIdLst>
    <p:handoutMasterId r:id="rId139"/>
  </p:handoutMasterIdLst>
  <p:sldIdLst>
    <p:sldId id="1263" r:id="rId5"/>
    <p:sldId id="1416" r:id="rId7"/>
    <p:sldId id="1417" r:id="rId8"/>
    <p:sldId id="1170" r:id="rId9"/>
    <p:sldId id="1171" r:id="rId10"/>
    <p:sldId id="1232" r:id="rId11"/>
    <p:sldId id="1233" r:id="rId12"/>
    <p:sldId id="1258" r:id="rId13"/>
    <p:sldId id="1259" r:id="rId14"/>
    <p:sldId id="1225" r:id="rId15"/>
    <p:sldId id="1226" r:id="rId16"/>
    <p:sldId id="1228" r:id="rId17"/>
    <p:sldId id="1174" r:id="rId18"/>
    <p:sldId id="1419" r:id="rId19"/>
    <p:sldId id="1506" r:id="rId20"/>
    <p:sldId id="1507" r:id="rId21"/>
    <p:sldId id="1508" r:id="rId22"/>
    <p:sldId id="1509" r:id="rId23"/>
    <p:sldId id="1510" r:id="rId24"/>
    <p:sldId id="1537" r:id="rId25"/>
    <p:sldId id="1871" r:id="rId26"/>
    <p:sldId id="1511" r:id="rId27"/>
    <p:sldId id="1538" r:id="rId28"/>
    <p:sldId id="1541" r:id="rId29"/>
    <p:sldId id="1542" r:id="rId30"/>
    <p:sldId id="1543" r:id="rId31"/>
    <p:sldId id="1544" r:id="rId32"/>
    <p:sldId id="1545" r:id="rId33"/>
    <p:sldId id="1546" r:id="rId34"/>
    <p:sldId id="1548" r:id="rId35"/>
    <p:sldId id="1549" r:id="rId36"/>
    <p:sldId id="1550" r:id="rId37"/>
    <p:sldId id="1551" r:id="rId38"/>
    <p:sldId id="1552" r:id="rId39"/>
    <p:sldId id="1540" r:id="rId40"/>
    <p:sldId id="1512" r:id="rId41"/>
    <p:sldId id="1513" r:id="rId42"/>
    <p:sldId id="1514" r:id="rId43"/>
    <p:sldId id="1515" r:id="rId44"/>
    <p:sldId id="1516" r:id="rId45"/>
    <p:sldId id="1553" r:id="rId46"/>
    <p:sldId id="1517" r:id="rId47"/>
    <p:sldId id="1518" r:id="rId48"/>
    <p:sldId id="1554" r:id="rId49"/>
    <p:sldId id="1555" r:id="rId50"/>
    <p:sldId id="1556" r:id="rId51"/>
    <p:sldId id="1591" r:id="rId52"/>
    <p:sldId id="1592" r:id="rId53"/>
    <p:sldId id="1580" r:id="rId54"/>
    <p:sldId id="1581" r:id="rId55"/>
    <p:sldId id="1582" r:id="rId56"/>
    <p:sldId id="1583" r:id="rId57"/>
    <p:sldId id="1584" r:id="rId58"/>
    <p:sldId id="1585" r:id="rId59"/>
    <p:sldId id="1586" r:id="rId60"/>
    <p:sldId id="1587" r:id="rId61"/>
    <p:sldId id="1692" r:id="rId62"/>
    <p:sldId id="1693" r:id="rId63"/>
    <p:sldId id="1770" r:id="rId64"/>
    <p:sldId id="1588" r:id="rId65"/>
    <p:sldId id="1589" r:id="rId66"/>
    <p:sldId id="1590" r:id="rId67"/>
    <p:sldId id="1594" r:id="rId68"/>
    <p:sldId id="1595" r:id="rId69"/>
    <p:sldId id="1596" r:id="rId70"/>
    <p:sldId id="1597" r:id="rId71"/>
    <p:sldId id="1598" r:id="rId72"/>
    <p:sldId id="1599" r:id="rId73"/>
    <p:sldId id="1600" r:id="rId74"/>
    <p:sldId id="1602" r:id="rId75"/>
    <p:sldId id="1603" r:id="rId76"/>
    <p:sldId id="1605" r:id="rId77"/>
    <p:sldId id="1606" r:id="rId78"/>
    <p:sldId id="1607" r:id="rId79"/>
    <p:sldId id="1608" r:id="rId80"/>
    <p:sldId id="1609" r:id="rId81"/>
    <p:sldId id="1610" r:id="rId82"/>
    <p:sldId id="1611" r:id="rId83"/>
    <p:sldId id="1612" r:id="rId84"/>
    <p:sldId id="1613" r:id="rId85"/>
    <p:sldId id="1615" r:id="rId86"/>
    <p:sldId id="1616" r:id="rId87"/>
    <p:sldId id="1617" r:id="rId88"/>
    <p:sldId id="1618" r:id="rId89"/>
    <p:sldId id="1619" r:id="rId90"/>
    <p:sldId id="1622" r:id="rId91"/>
    <p:sldId id="1623" r:id="rId92"/>
    <p:sldId id="1624" r:id="rId93"/>
    <p:sldId id="1625" r:id="rId94"/>
    <p:sldId id="1626" r:id="rId95"/>
    <p:sldId id="1627" r:id="rId96"/>
    <p:sldId id="1628" r:id="rId97"/>
    <p:sldId id="1629" r:id="rId98"/>
    <p:sldId id="1630" r:id="rId99"/>
    <p:sldId id="1631" r:id="rId100"/>
    <p:sldId id="1522" r:id="rId101"/>
    <p:sldId id="1523" r:id="rId102"/>
    <p:sldId id="1524" r:id="rId103"/>
    <p:sldId id="1525" r:id="rId104"/>
    <p:sldId id="1526" r:id="rId105"/>
    <p:sldId id="1527" r:id="rId106"/>
    <p:sldId id="1528" r:id="rId107"/>
    <p:sldId id="1529" r:id="rId108"/>
    <p:sldId id="1660" r:id="rId109"/>
    <p:sldId id="1661" r:id="rId110"/>
    <p:sldId id="1662" r:id="rId111"/>
    <p:sldId id="1988" r:id="rId112"/>
    <p:sldId id="1989" r:id="rId113"/>
    <p:sldId id="1990" r:id="rId114"/>
    <p:sldId id="1663" r:id="rId115"/>
    <p:sldId id="1664" r:id="rId116"/>
    <p:sldId id="1665" r:id="rId117"/>
    <p:sldId id="1669" r:id="rId118"/>
    <p:sldId id="1670" r:id="rId119"/>
    <p:sldId id="1672" r:id="rId120"/>
    <p:sldId id="1676" r:id="rId121"/>
    <p:sldId id="1694" r:id="rId122"/>
    <p:sldId id="1695" r:id="rId123"/>
    <p:sldId id="1685" r:id="rId124"/>
    <p:sldId id="1851" r:id="rId125"/>
    <p:sldId id="1852" r:id="rId126"/>
    <p:sldId id="1853" r:id="rId127"/>
    <p:sldId id="1854" r:id="rId128"/>
    <p:sldId id="1855" r:id="rId129"/>
    <p:sldId id="1862" r:id="rId130"/>
    <p:sldId id="1856" r:id="rId131"/>
    <p:sldId id="1863" r:id="rId132"/>
    <p:sldId id="1865" r:id="rId133"/>
    <p:sldId id="1857" r:id="rId134"/>
    <p:sldId id="1858" r:id="rId135"/>
    <p:sldId id="1859" r:id="rId136"/>
    <p:sldId id="1519" r:id="rId137"/>
    <p:sldId id="1264" r:id="rId138"/>
  </p:sldIdLst>
  <p:sldSz cx="9144000" cy="6858000" type="screen4x3"/>
  <p:notesSz cx="6858000" cy="9144000"/>
  <p:custDataLst>
    <p:tags r:id="rId143"/>
  </p:custDataLst>
  <p:defaultTextStyle>
    <a:defPPr>
      <a:defRPr lang="en-US"/>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1515"/>
    <a:srgbClr val="D97609"/>
    <a:srgbClr val="209BC6"/>
    <a:srgbClr val="4CBBE2"/>
    <a:srgbClr val="9966FF"/>
    <a:srgbClr val="4ABA9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4117"/>
    <p:restoredTop sz="86372"/>
  </p:normalViewPr>
  <p:slideViewPr>
    <p:cSldViewPr showGuides="1">
      <p:cViewPr varScale="1">
        <p:scale>
          <a:sx n="76" d="100"/>
          <a:sy n="76" d="100"/>
        </p:scale>
        <p:origin x="1047" y="27"/>
      </p:cViewPr>
      <p:guideLst>
        <p:guide orient="horz" pos="2160"/>
        <p:guide pos="2880"/>
      </p:guideLst>
    </p:cSldViewPr>
  </p:slideViewPr>
  <p:notesTextViewPr>
    <p:cViewPr>
      <p:scale>
        <a:sx n="100" d="100"/>
        <a:sy n="100" d="100"/>
      </p:scale>
      <p:origin x="0" y="0"/>
    </p:cViewPr>
  </p:notesTextViewPr>
  <p:sorterViewPr showFormatting="0">
    <p:cViewPr>
      <p:scale>
        <a:sx n="66" d="100"/>
        <a:sy n="66" d="100"/>
      </p:scale>
      <p:origin x="0" y="7386"/>
    </p:cViewPr>
  </p:sorterViewPr>
  <p:gridSpacing cx="76198" cy="76198"/>
</p:viewPr>
</file>

<file path=ppt/_rels/presentation.xml.rels><?xml version="1.0" encoding="UTF-8" standalone="yes"?>
<Relationships xmlns="http://schemas.openxmlformats.org/package/2006/relationships"><Relationship Id="rId99" Type="http://schemas.openxmlformats.org/officeDocument/2006/relationships/slide" Target="slides/slide94.xml"/><Relationship Id="rId98" Type="http://schemas.openxmlformats.org/officeDocument/2006/relationships/slide" Target="slides/slide93.xml"/><Relationship Id="rId97" Type="http://schemas.openxmlformats.org/officeDocument/2006/relationships/slide" Target="slides/slide92.xml"/><Relationship Id="rId96" Type="http://schemas.openxmlformats.org/officeDocument/2006/relationships/slide" Target="slides/slide91.xml"/><Relationship Id="rId95" Type="http://schemas.openxmlformats.org/officeDocument/2006/relationships/slide" Target="slides/slide90.xml"/><Relationship Id="rId94" Type="http://schemas.openxmlformats.org/officeDocument/2006/relationships/slide" Target="slides/slide89.xml"/><Relationship Id="rId93" Type="http://schemas.openxmlformats.org/officeDocument/2006/relationships/slide" Target="slides/slide88.xml"/><Relationship Id="rId92" Type="http://schemas.openxmlformats.org/officeDocument/2006/relationships/slide" Target="slides/slide87.xml"/><Relationship Id="rId91" Type="http://schemas.openxmlformats.org/officeDocument/2006/relationships/slide" Target="slides/slide86.xml"/><Relationship Id="rId90" Type="http://schemas.openxmlformats.org/officeDocument/2006/relationships/slide" Target="slides/slide85.xml"/><Relationship Id="rId9" Type="http://schemas.openxmlformats.org/officeDocument/2006/relationships/slide" Target="slides/slide4.xml"/><Relationship Id="rId89" Type="http://schemas.openxmlformats.org/officeDocument/2006/relationships/slide" Target="slides/slide84.xml"/><Relationship Id="rId88" Type="http://schemas.openxmlformats.org/officeDocument/2006/relationships/slide" Target="slides/slide83.xml"/><Relationship Id="rId87" Type="http://schemas.openxmlformats.org/officeDocument/2006/relationships/slide" Target="slides/slide82.xml"/><Relationship Id="rId86" Type="http://schemas.openxmlformats.org/officeDocument/2006/relationships/slide" Target="slides/slide81.xml"/><Relationship Id="rId85" Type="http://schemas.openxmlformats.org/officeDocument/2006/relationships/slide" Target="slides/slide80.xml"/><Relationship Id="rId84" Type="http://schemas.openxmlformats.org/officeDocument/2006/relationships/slide" Target="slides/slide79.xml"/><Relationship Id="rId83" Type="http://schemas.openxmlformats.org/officeDocument/2006/relationships/slide" Target="slides/slide78.xml"/><Relationship Id="rId82" Type="http://schemas.openxmlformats.org/officeDocument/2006/relationships/slide" Target="slides/slide77.xml"/><Relationship Id="rId81" Type="http://schemas.openxmlformats.org/officeDocument/2006/relationships/slide" Target="slides/slide76.xml"/><Relationship Id="rId80" Type="http://schemas.openxmlformats.org/officeDocument/2006/relationships/slide" Target="slides/slide75.xml"/><Relationship Id="rId8" Type="http://schemas.openxmlformats.org/officeDocument/2006/relationships/slide" Target="slides/slide3.xml"/><Relationship Id="rId79" Type="http://schemas.openxmlformats.org/officeDocument/2006/relationships/slide" Target="slides/slide74.xml"/><Relationship Id="rId78" Type="http://schemas.openxmlformats.org/officeDocument/2006/relationships/slide" Target="slides/slide73.xml"/><Relationship Id="rId77" Type="http://schemas.openxmlformats.org/officeDocument/2006/relationships/slide" Target="slides/slide72.xml"/><Relationship Id="rId76" Type="http://schemas.openxmlformats.org/officeDocument/2006/relationships/slide" Target="slides/slide71.xml"/><Relationship Id="rId75" Type="http://schemas.openxmlformats.org/officeDocument/2006/relationships/slide" Target="slides/slide70.xml"/><Relationship Id="rId74" Type="http://schemas.openxmlformats.org/officeDocument/2006/relationships/slide" Target="slides/slide69.xml"/><Relationship Id="rId73" Type="http://schemas.openxmlformats.org/officeDocument/2006/relationships/slide" Target="slides/slide68.xml"/><Relationship Id="rId72" Type="http://schemas.openxmlformats.org/officeDocument/2006/relationships/slide" Target="slides/slide67.xml"/><Relationship Id="rId71" Type="http://schemas.openxmlformats.org/officeDocument/2006/relationships/slide" Target="slides/slide66.xml"/><Relationship Id="rId70" Type="http://schemas.openxmlformats.org/officeDocument/2006/relationships/slide" Target="slides/slide65.xml"/><Relationship Id="rId7" Type="http://schemas.openxmlformats.org/officeDocument/2006/relationships/slide" Target="slides/slide2.xml"/><Relationship Id="rId69" Type="http://schemas.openxmlformats.org/officeDocument/2006/relationships/slide" Target="slides/slide64.xml"/><Relationship Id="rId68" Type="http://schemas.openxmlformats.org/officeDocument/2006/relationships/slide" Target="slides/slide63.xml"/><Relationship Id="rId67" Type="http://schemas.openxmlformats.org/officeDocument/2006/relationships/slide" Target="slides/slide62.xml"/><Relationship Id="rId66" Type="http://schemas.openxmlformats.org/officeDocument/2006/relationships/slide" Target="slides/slide61.xml"/><Relationship Id="rId65" Type="http://schemas.openxmlformats.org/officeDocument/2006/relationships/slide" Target="slides/slide60.xml"/><Relationship Id="rId64" Type="http://schemas.openxmlformats.org/officeDocument/2006/relationships/slide" Target="slides/slide59.xml"/><Relationship Id="rId63" Type="http://schemas.openxmlformats.org/officeDocument/2006/relationships/slide" Target="slides/slide58.xml"/><Relationship Id="rId62" Type="http://schemas.openxmlformats.org/officeDocument/2006/relationships/slide" Target="slides/slide57.xml"/><Relationship Id="rId61" Type="http://schemas.openxmlformats.org/officeDocument/2006/relationships/slide" Target="slides/slide56.xml"/><Relationship Id="rId60" Type="http://schemas.openxmlformats.org/officeDocument/2006/relationships/slide" Target="slides/slide55.xml"/><Relationship Id="rId6" Type="http://schemas.openxmlformats.org/officeDocument/2006/relationships/notesMaster" Target="notesMasters/notesMaster1.xml"/><Relationship Id="rId59" Type="http://schemas.openxmlformats.org/officeDocument/2006/relationships/slide" Target="slides/slide54.xml"/><Relationship Id="rId58" Type="http://schemas.openxmlformats.org/officeDocument/2006/relationships/slide" Target="slides/slide53.xml"/><Relationship Id="rId57" Type="http://schemas.openxmlformats.org/officeDocument/2006/relationships/slide" Target="slides/slide52.xml"/><Relationship Id="rId56" Type="http://schemas.openxmlformats.org/officeDocument/2006/relationships/slide" Target="slides/slide51.xml"/><Relationship Id="rId55" Type="http://schemas.openxmlformats.org/officeDocument/2006/relationships/slide" Target="slides/slide50.xml"/><Relationship Id="rId54" Type="http://schemas.openxmlformats.org/officeDocument/2006/relationships/slide" Target="slides/slide49.xml"/><Relationship Id="rId53" Type="http://schemas.openxmlformats.org/officeDocument/2006/relationships/slide" Target="slides/slide48.xml"/><Relationship Id="rId52" Type="http://schemas.openxmlformats.org/officeDocument/2006/relationships/slide" Target="slides/slide47.xml"/><Relationship Id="rId51" Type="http://schemas.openxmlformats.org/officeDocument/2006/relationships/slide" Target="slides/slide46.xml"/><Relationship Id="rId50" Type="http://schemas.openxmlformats.org/officeDocument/2006/relationships/slide" Target="slides/slide45.xml"/><Relationship Id="rId5" Type="http://schemas.openxmlformats.org/officeDocument/2006/relationships/slide" Target="slides/slide1.xml"/><Relationship Id="rId49" Type="http://schemas.openxmlformats.org/officeDocument/2006/relationships/slide" Target="slides/slide44.xml"/><Relationship Id="rId48" Type="http://schemas.openxmlformats.org/officeDocument/2006/relationships/slide" Target="slides/slide43.xml"/><Relationship Id="rId47" Type="http://schemas.openxmlformats.org/officeDocument/2006/relationships/slide" Target="slides/slide42.xml"/><Relationship Id="rId46" Type="http://schemas.openxmlformats.org/officeDocument/2006/relationships/slide" Target="slides/slide41.xml"/><Relationship Id="rId45" Type="http://schemas.openxmlformats.org/officeDocument/2006/relationships/slide" Target="slides/slide40.xml"/><Relationship Id="rId44" Type="http://schemas.openxmlformats.org/officeDocument/2006/relationships/slide" Target="slides/slide39.xml"/><Relationship Id="rId43" Type="http://schemas.openxmlformats.org/officeDocument/2006/relationships/slide" Target="slides/slide38.xml"/><Relationship Id="rId42" Type="http://schemas.openxmlformats.org/officeDocument/2006/relationships/slide" Target="slides/slide37.xml"/><Relationship Id="rId41" Type="http://schemas.openxmlformats.org/officeDocument/2006/relationships/slide" Target="slides/slide36.xml"/><Relationship Id="rId40" Type="http://schemas.openxmlformats.org/officeDocument/2006/relationships/slide" Target="slides/slide35.xml"/><Relationship Id="rId4" Type="http://schemas.openxmlformats.org/officeDocument/2006/relationships/slideMaster" Target="slideMasters/slideMaster3.xml"/><Relationship Id="rId39" Type="http://schemas.openxmlformats.org/officeDocument/2006/relationships/slide" Target="slides/slide34.xml"/><Relationship Id="rId38" Type="http://schemas.openxmlformats.org/officeDocument/2006/relationships/slide" Target="slides/slide33.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3" Type="http://schemas.openxmlformats.org/officeDocument/2006/relationships/tags" Target="tags/tag243.xml"/><Relationship Id="rId142" Type="http://schemas.openxmlformats.org/officeDocument/2006/relationships/tableStyles" Target="tableStyles.xml"/><Relationship Id="rId141" Type="http://schemas.openxmlformats.org/officeDocument/2006/relationships/viewProps" Target="viewProps.xml"/><Relationship Id="rId140" Type="http://schemas.openxmlformats.org/officeDocument/2006/relationships/presProps" Target="presProps.xml"/><Relationship Id="rId14" Type="http://schemas.openxmlformats.org/officeDocument/2006/relationships/slide" Target="slides/slide9.xml"/><Relationship Id="rId139" Type="http://schemas.openxmlformats.org/officeDocument/2006/relationships/handoutMaster" Target="handoutMasters/handoutMaster1.xml"/><Relationship Id="rId138" Type="http://schemas.openxmlformats.org/officeDocument/2006/relationships/slide" Target="slides/slide133.xml"/><Relationship Id="rId137" Type="http://schemas.openxmlformats.org/officeDocument/2006/relationships/slide" Target="slides/slide132.xml"/><Relationship Id="rId136" Type="http://schemas.openxmlformats.org/officeDocument/2006/relationships/slide" Target="slides/slide131.xml"/><Relationship Id="rId135" Type="http://schemas.openxmlformats.org/officeDocument/2006/relationships/slide" Target="slides/slide130.xml"/><Relationship Id="rId134" Type="http://schemas.openxmlformats.org/officeDocument/2006/relationships/slide" Target="slides/slide129.xml"/><Relationship Id="rId133" Type="http://schemas.openxmlformats.org/officeDocument/2006/relationships/slide" Target="slides/slide128.xml"/><Relationship Id="rId132" Type="http://schemas.openxmlformats.org/officeDocument/2006/relationships/slide" Target="slides/slide127.xml"/><Relationship Id="rId131" Type="http://schemas.openxmlformats.org/officeDocument/2006/relationships/slide" Target="slides/slide126.xml"/><Relationship Id="rId130" Type="http://schemas.openxmlformats.org/officeDocument/2006/relationships/slide" Target="slides/slide125.xml"/><Relationship Id="rId13" Type="http://schemas.openxmlformats.org/officeDocument/2006/relationships/slide" Target="slides/slide8.xml"/><Relationship Id="rId129" Type="http://schemas.openxmlformats.org/officeDocument/2006/relationships/slide" Target="slides/slide124.xml"/><Relationship Id="rId128" Type="http://schemas.openxmlformats.org/officeDocument/2006/relationships/slide" Target="slides/slide123.xml"/><Relationship Id="rId127" Type="http://schemas.openxmlformats.org/officeDocument/2006/relationships/slide" Target="slides/slide122.xml"/><Relationship Id="rId126" Type="http://schemas.openxmlformats.org/officeDocument/2006/relationships/slide" Target="slides/slide121.xml"/><Relationship Id="rId125" Type="http://schemas.openxmlformats.org/officeDocument/2006/relationships/slide" Target="slides/slide120.xml"/><Relationship Id="rId124" Type="http://schemas.openxmlformats.org/officeDocument/2006/relationships/slide" Target="slides/slide119.xml"/><Relationship Id="rId123" Type="http://schemas.openxmlformats.org/officeDocument/2006/relationships/slide" Target="slides/slide118.xml"/><Relationship Id="rId122" Type="http://schemas.openxmlformats.org/officeDocument/2006/relationships/slide" Target="slides/slide117.xml"/><Relationship Id="rId121" Type="http://schemas.openxmlformats.org/officeDocument/2006/relationships/slide" Target="slides/slide116.xml"/><Relationship Id="rId120" Type="http://schemas.openxmlformats.org/officeDocument/2006/relationships/slide" Target="slides/slide115.xml"/><Relationship Id="rId12" Type="http://schemas.openxmlformats.org/officeDocument/2006/relationships/slide" Target="slides/slide7.xml"/><Relationship Id="rId119" Type="http://schemas.openxmlformats.org/officeDocument/2006/relationships/slide" Target="slides/slide114.xml"/><Relationship Id="rId118" Type="http://schemas.openxmlformats.org/officeDocument/2006/relationships/slide" Target="slides/slide113.xml"/><Relationship Id="rId117" Type="http://schemas.openxmlformats.org/officeDocument/2006/relationships/slide" Target="slides/slide112.xml"/><Relationship Id="rId116" Type="http://schemas.openxmlformats.org/officeDocument/2006/relationships/slide" Target="slides/slide111.xml"/><Relationship Id="rId115" Type="http://schemas.openxmlformats.org/officeDocument/2006/relationships/slide" Target="slides/slide110.xml"/><Relationship Id="rId114" Type="http://schemas.openxmlformats.org/officeDocument/2006/relationships/slide" Target="slides/slide109.xml"/><Relationship Id="rId113" Type="http://schemas.openxmlformats.org/officeDocument/2006/relationships/slide" Target="slides/slide108.xml"/><Relationship Id="rId112" Type="http://schemas.openxmlformats.org/officeDocument/2006/relationships/slide" Target="slides/slide107.xml"/><Relationship Id="rId111" Type="http://schemas.openxmlformats.org/officeDocument/2006/relationships/slide" Target="slides/slide106.xml"/><Relationship Id="rId110" Type="http://schemas.openxmlformats.org/officeDocument/2006/relationships/slide" Target="slides/slide105.xml"/><Relationship Id="rId11" Type="http://schemas.openxmlformats.org/officeDocument/2006/relationships/slide" Target="slides/slide6.xml"/><Relationship Id="rId109" Type="http://schemas.openxmlformats.org/officeDocument/2006/relationships/slide" Target="slides/slide104.xml"/><Relationship Id="rId108" Type="http://schemas.openxmlformats.org/officeDocument/2006/relationships/slide" Target="slides/slide103.xml"/><Relationship Id="rId107" Type="http://schemas.openxmlformats.org/officeDocument/2006/relationships/slide" Target="slides/slide102.xml"/><Relationship Id="rId106" Type="http://schemas.openxmlformats.org/officeDocument/2006/relationships/slide" Target="slides/slide101.xml"/><Relationship Id="rId105" Type="http://schemas.openxmlformats.org/officeDocument/2006/relationships/slide" Target="slides/slide100.xml"/><Relationship Id="rId104" Type="http://schemas.openxmlformats.org/officeDocument/2006/relationships/slide" Target="slides/slide99.xml"/><Relationship Id="rId103" Type="http://schemas.openxmlformats.org/officeDocument/2006/relationships/slide" Target="slides/slide98.xml"/><Relationship Id="rId102" Type="http://schemas.openxmlformats.org/officeDocument/2006/relationships/slide" Target="slides/slide97.xml"/><Relationship Id="rId101" Type="http://schemas.openxmlformats.org/officeDocument/2006/relationships/slide" Target="slides/slide96.xml"/><Relationship Id="rId100" Type="http://schemas.openxmlformats.org/officeDocument/2006/relationships/slide" Target="slides/slide95.xml"/><Relationship Id="rId10" Type="http://schemas.openxmlformats.org/officeDocument/2006/relationships/slide" Target="slides/slide5.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eaLnBrk="1" hangingPunct="1">
              <a:defRPr sz="1200">
                <a:latin typeface="Arial" panose="020B0604020202020204" pitchFamily="34" charset="0"/>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2040349D-933E-4D55-A68F-FAC2CAB78030}"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eaLnBrk="1" hangingPunct="1">
              <a:defRPr sz="1200">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lstStyle/>
          <a:p>
            <a:pPr lvl="0" algn="r" eaLnBrk="1" hangingPunct="1">
              <a:buNone/>
            </a:pPr>
            <a:fld id="{9A0DB2DC-4C9A-4742-B13C-FB6460FD3503}" type="slidenum">
              <a:rPr lang="zh-CN" altLang="en-US" sz="1200" dirty="0">
                <a:solidFill>
                  <a:srgbClr val="898989"/>
                </a:solidFill>
                <a:latin typeface="Calibri" panose="020F0502020204030204" pitchFamily="34" charset="0"/>
                <a:ea typeface="微软雅黑" panose="020B0503020204020204" pitchFamily="34" charset="-122"/>
              </a:rPr>
            </a:fld>
            <a:endParaRPr lang="zh-CN" altLang="en-US" sz="1200" dirty="0">
              <a:solidFill>
                <a:srgbClr val="898989"/>
              </a:solidFill>
              <a:latin typeface="Calibri" panose="020F0502020204030204" pitchFamily="34" charset="0"/>
              <a:ea typeface="微软雅黑" panose="020B0503020204020204" pitchFamily="3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atin typeface="Arial" panose="020B0604020202020204" pitchFamily="34" charset="0"/>
                <a:ea typeface="+mn-ea"/>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defRPr sz="1200">
                <a:latin typeface="Arial" panose="020B0604020202020204" pitchFamily="34" charset="0"/>
                <a:ea typeface="+mn-ea"/>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108487B8-F266-4D90-B3CE-F0D1843DCEBF}"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mn-ea"/>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34821" name="备注占位符 4"/>
          <p:cNvSpPr>
            <a:spLocks noGrp="1" noChangeArrowheads="1"/>
          </p:cNvSpPr>
          <p:nvPr>
            <p:ph type="body" sz="quarter" idx="4294967295"/>
          </p:nvPr>
        </p:nvSpPr>
        <p:spPr bwMode="auto">
          <a:xfrm>
            <a:off x="685800" y="4343400"/>
            <a:ext cx="5486400" cy="4114800"/>
          </a:xfrm>
          <a:prstGeom prst="rect">
            <a:avLst/>
          </a:prstGeom>
          <a:noFill/>
          <a:ln>
            <a:noFill/>
          </a:ln>
        </p:spPr>
        <p:txBody>
          <a:bodyPr vert="horz" wrap="square" lIns="91440" tIns="45720" rIns="91440" bIns="45720" numCol="1" anchor="t" anchorCtr="0" compatLnSpc="1"/>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atin typeface="Arial" panose="020B0604020202020204" pitchFamily="34" charset="0"/>
                <a:ea typeface="+mn-ea"/>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p>
            <a:pPr lvl="0" algn="r" eaLnBrk="1" hangingPunct="1">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9.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幻灯片图像占位符 1"/>
          <p:cNvSpPr>
            <a:spLocks noGrp="1" noRot="1" noChangeAspect="1" noTextEdit="1"/>
          </p:cNvSpPr>
          <p:nvPr>
            <p:ph type="sldImg"/>
          </p:nvPr>
        </p:nvSpPr>
        <p:spPr>
          <a:ln>
            <a:solidFill>
              <a:srgbClr val="000000">
                <a:alpha val="100000"/>
              </a:srgbClr>
            </a:solidFill>
            <a:miter lim="800000"/>
          </a:ln>
        </p:spPr>
      </p:sp>
      <p:sp>
        <p:nvSpPr>
          <p:cNvPr id="35843" name="备注占位符 2"/>
          <p:cNvSpPr>
            <a:spLocks noGrp="1"/>
          </p:cNvSpPr>
          <p:nvPr>
            <p:ph type="body"/>
          </p:nvPr>
        </p:nvSpPr>
        <p:spPr/>
        <p:txBody>
          <a:bodyPr wrap="square" lIns="91440" tIns="45720" rIns="91440" bIns="45720" anchor="t" anchorCtr="0"/>
          <a:lstStyle/>
          <a:p>
            <a:pPr lvl="0"/>
            <a:endParaRPr lang="zh-CN" altLang="en-US" dirty="0">
              <a:ea typeface="宋体" panose="02010600030101010101" pitchFamily="2" charset="-122"/>
            </a:endParaRPr>
          </a:p>
        </p:txBody>
      </p:sp>
      <p:sp>
        <p:nvSpPr>
          <p:cNvPr id="35844"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solidFill>
                  <a:srgbClr val="000000"/>
                </a:solidFill>
              </a:rPr>
            </a:fld>
            <a:endParaRPr lang="zh-CN" altLang="en-US" sz="1200" dirty="0">
              <a:solidFill>
                <a:srgbClr val="000000"/>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1D5E53-1996-4A18-8378-BCF5C8046DA1}"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1D5E53-1996-4A18-8378-BCF5C8046DA1}"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幻灯片图像占位符 1"/>
          <p:cNvSpPr>
            <a:spLocks noGrp="1" noRot="1" noChangeAspect="1" noTextEdit="1"/>
          </p:cNvSpPr>
          <p:nvPr>
            <p:ph type="sldImg"/>
          </p:nvPr>
        </p:nvSpPr>
        <p:spPr>
          <a:ln>
            <a:solidFill>
              <a:srgbClr val="000000">
                <a:alpha val="100000"/>
              </a:srgbClr>
            </a:solidFill>
            <a:miter lim="800000"/>
          </a:ln>
        </p:spPr>
      </p:sp>
      <p:sp>
        <p:nvSpPr>
          <p:cNvPr id="203779" name="备注占位符 2"/>
          <p:cNvSpPr>
            <a:spLocks noGrp="1"/>
          </p:cNvSpPr>
          <p:nvPr>
            <p:ph type="body"/>
          </p:nvPr>
        </p:nvSpPr>
        <p:spPr/>
        <p:txBody>
          <a:bodyPr wrap="square" lIns="91440" tIns="45720" rIns="91440" bIns="45720" anchor="t" anchorCtr="0"/>
          <a:lstStyle/>
          <a:p>
            <a:pPr lvl="0"/>
            <a:endParaRPr lang="zh-CN" altLang="en-US" dirty="0">
              <a:ea typeface="宋体" panose="02010600030101010101" pitchFamily="2" charset="-122"/>
            </a:endParaRPr>
          </a:p>
        </p:txBody>
      </p:sp>
      <p:sp>
        <p:nvSpPr>
          <p:cNvPr id="203780"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solidFill>
                  <a:srgbClr val="000000"/>
                </a:solidFill>
              </a:rPr>
            </a:fld>
            <a:endParaRPr lang="zh-CN" altLang="en-US" sz="1200" dirty="0">
              <a:solidFill>
                <a:srgbClr val="000000"/>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1D5E53-1996-4A18-8378-BCF5C8046DA1}"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1D5E53-1996-4A18-8378-BCF5C8046DA1}"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a:ln>
            <a:solidFill>
              <a:srgbClr val="000000">
                <a:alpha val="100000"/>
              </a:srgbClr>
            </a:solidFill>
            <a:miter lim="800000"/>
          </a:ln>
        </p:spPr>
      </p:sp>
      <p:sp>
        <p:nvSpPr>
          <p:cNvPr id="47107" name="备注占位符 2"/>
          <p:cNvSpPr>
            <a:spLocks noGrp="1"/>
          </p:cNvSpPr>
          <p:nvPr>
            <p:ph type="body"/>
          </p:nvPr>
        </p:nvSpPr>
        <p:spPr/>
        <p:txBody>
          <a:bodyPr wrap="square" lIns="91440" tIns="45720" rIns="91440" bIns="45720" anchor="t" anchorCtr="0"/>
          <a:lstStyle/>
          <a:p>
            <a:pPr lvl="0"/>
            <a:endParaRPr lang="zh-CN" altLang="en-US" sz="1000" dirty="0">
              <a:ea typeface="宋体" panose="02010600030101010101" pitchFamily="2" charset="-122"/>
            </a:endParaRPr>
          </a:p>
        </p:txBody>
      </p:sp>
      <p:sp>
        <p:nvSpPr>
          <p:cNvPr id="47108"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a:ln>
            <a:solidFill>
              <a:srgbClr val="000000">
                <a:alpha val="100000"/>
              </a:srgbClr>
            </a:solidFill>
            <a:miter lim="800000"/>
          </a:ln>
        </p:spPr>
      </p:sp>
      <p:sp>
        <p:nvSpPr>
          <p:cNvPr id="49155" name="备注占位符 2"/>
          <p:cNvSpPr>
            <a:spLocks noGrp="1"/>
          </p:cNvSpPr>
          <p:nvPr>
            <p:ph type="body"/>
          </p:nvPr>
        </p:nvSpPr>
        <p:spPr/>
        <p:txBody>
          <a:bodyPr wrap="square" lIns="91440" tIns="45720" rIns="91440" bIns="45720" anchor="t" anchorCtr="0"/>
          <a:lstStyle/>
          <a:p>
            <a:pPr lvl="0"/>
            <a:endParaRPr lang="en-US" altLang="zh-CN" dirty="0">
              <a:ea typeface="宋体" panose="02010600030101010101" pitchFamily="2" charset="-122"/>
            </a:endParaRPr>
          </a:p>
        </p:txBody>
      </p:sp>
      <p:sp>
        <p:nvSpPr>
          <p:cNvPr id="49156"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幻灯片图像占位符 1"/>
          <p:cNvSpPr>
            <a:spLocks noGrp="1" noRot="1" noChangeAspect="1" noTextEdit="1"/>
          </p:cNvSpPr>
          <p:nvPr>
            <p:ph type="sldImg"/>
          </p:nvPr>
        </p:nvSpPr>
        <p:spPr>
          <a:ln>
            <a:solidFill>
              <a:srgbClr val="000000">
                <a:alpha val="100000"/>
              </a:srgbClr>
            </a:solidFill>
            <a:miter lim="800000"/>
          </a:ln>
        </p:spPr>
      </p:sp>
      <p:sp>
        <p:nvSpPr>
          <p:cNvPr id="51203" name="备注占位符 2"/>
          <p:cNvSpPr>
            <a:spLocks noGrp="1"/>
          </p:cNvSpPr>
          <p:nvPr>
            <p:ph type="body"/>
          </p:nvPr>
        </p:nvSpPr>
        <p:spPr/>
        <p:txBody>
          <a:bodyPr wrap="square" lIns="91440" tIns="45720" rIns="91440" bIns="45720" anchor="t" anchorCtr="0"/>
          <a:lstStyle/>
          <a:p>
            <a:pPr lvl="0"/>
            <a:endParaRPr lang="zh-CN" altLang="en-US" dirty="0">
              <a:ea typeface="宋体" panose="02010600030101010101" pitchFamily="2" charset="-122"/>
            </a:endParaRPr>
          </a:p>
        </p:txBody>
      </p:sp>
      <p:sp>
        <p:nvSpPr>
          <p:cNvPr id="51204"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幻灯片图像占位符 1"/>
          <p:cNvSpPr>
            <a:spLocks noGrp="1" noRot="1" noChangeAspect="1" noTextEdit="1"/>
          </p:cNvSpPr>
          <p:nvPr>
            <p:ph type="sldImg"/>
          </p:nvPr>
        </p:nvSpPr>
        <p:spPr>
          <a:ln>
            <a:solidFill>
              <a:srgbClr val="000000">
                <a:alpha val="100000"/>
              </a:srgbClr>
            </a:solidFill>
            <a:miter lim="800000"/>
          </a:ln>
        </p:spPr>
      </p:sp>
      <p:sp>
        <p:nvSpPr>
          <p:cNvPr id="63491" name="备注占位符 2"/>
          <p:cNvSpPr>
            <a:spLocks noGrp="1"/>
          </p:cNvSpPr>
          <p:nvPr>
            <p:ph type="body"/>
          </p:nvPr>
        </p:nvSpPr>
        <p:spPr/>
        <p:txBody>
          <a:bodyPr wrap="square" lIns="91440" tIns="45720" rIns="91440" bIns="45720" anchor="t" anchorCtr="0"/>
          <a:lstStyle/>
          <a:p>
            <a:pPr lvl="0"/>
            <a:r>
              <a:rPr lang="zh-CN" altLang="en-US" dirty="0">
                <a:ea typeface="宋体" panose="02010600030101010101" pitchFamily="2" charset="-122"/>
              </a:rPr>
              <a:t>在线帮助中心进入地址：辽宁省建设工程信息网</a:t>
            </a:r>
            <a:r>
              <a:rPr lang="en-US" altLang="zh-CN" dirty="0">
                <a:ea typeface="宋体" panose="02010600030101010101" pitchFamily="2" charset="-122"/>
                <a:sym typeface="Wingdings" panose="05000000000000000000" pitchFamily="2" charset="2"/>
              </a:rPr>
              <a:t>(</a:t>
            </a:r>
            <a:r>
              <a:rPr lang="en-US" altLang="zh-CN" dirty="0">
                <a:ea typeface="宋体" panose="02010600030101010101" pitchFamily="2" charset="-122"/>
              </a:rPr>
              <a:t>http://www1.lnzb.cn</a:t>
            </a:r>
            <a:r>
              <a:rPr lang="zh-CN" altLang="en-US" dirty="0">
                <a:ea typeface="宋体" panose="02010600030101010101" pitchFamily="2" charset="-122"/>
              </a:rPr>
              <a:t>）</a:t>
            </a:r>
            <a:r>
              <a:rPr lang="en-US" altLang="zh-CN" dirty="0">
                <a:ea typeface="宋体" panose="02010600030101010101" pitchFamily="2" charset="-122"/>
              </a:rPr>
              <a:t>--&gt;</a:t>
            </a:r>
            <a:r>
              <a:rPr lang="zh-CN" altLang="en-US" dirty="0">
                <a:ea typeface="宋体" panose="02010600030101010101" pitchFamily="2" charset="-122"/>
              </a:rPr>
              <a:t>招投标代理登录</a:t>
            </a:r>
            <a:r>
              <a:rPr lang="en-US" altLang="zh-CN" dirty="0">
                <a:ea typeface="宋体" panose="02010600030101010101" pitchFamily="2" charset="-122"/>
              </a:rPr>
              <a:t>--&gt;</a:t>
            </a:r>
            <a:r>
              <a:rPr lang="zh-CN" altLang="en-US" dirty="0">
                <a:ea typeface="宋体" panose="02010600030101010101" pitchFamily="2" charset="-122"/>
              </a:rPr>
              <a:t>用户帮助</a:t>
            </a:r>
            <a:endParaRPr lang="zh-CN" altLang="en-US" dirty="0">
              <a:ea typeface="宋体" panose="02010600030101010101" pitchFamily="2" charset="-122"/>
            </a:endParaRPr>
          </a:p>
        </p:txBody>
      </p:sp>
      <p:sp>
        <p:nvSpPr>
          <p:cNvPr id="63492"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1D5E53-1996-4A18-8378-BCF5C8046DA1}"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1D5E53-1996-4A18-8378-BCF5C8046DA1}"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仅标题">
    <p:bg>
      <p:bgPr>
        <a:solidFill>
          <a:schemeClr val="bg1"/>
        </a:solidFill>
        <a:effectLst/>
      </p:bgPr>
    </p:bg>
    <p:spTree>
      <p:nvGrpSpPr>
        <p:cNvPr id="1" name=""/>
        <p:cNvGrpSpPr/>
        <p:nvPr/>
      </p:nvGrpSpPr>
      <p:grpSpPr>
        <a:xfrm>
          <a:off x="0" y="0"/>
          <a:ext cx="0" cy="0"/>
          <a:chOff x="0" y="0"/>
          <a:chExt cx="0" cy="0"/>
        </a:xfrm>
      </p:grpSpPr>
      <p:pic>
        <p:nvPicPr>
          <p:cNvPr id="4101" name="图片 10" hidden="1"/>
          <p:cNvPicPr>
            <a:picLocks noChangeAspect="1"/>
          </p:cNvPicPr>
          <p:nvPr userDrawn="1"/>
        </p:nvPicPr>
        <p:blipFill>
          <a:blip r:embed="rId2"/>
          <a:stretch>
            <a:fillRect/>
          </a:stretch>
        </p:blipFill>
        <p:spPr>
          <a:xfrm>
            <a:off x="5108575" y="-1808162"/>
            <a:ext cx="5175250" cy="9763125"/>
          </a:xfrm>
          <a:prstGeom prst="rect">
            <a:avLst/>
          </a:prstGeom>
          <a:noFill/>
          <a:ln w="9525">
            <a:noFill/>
          </a:ln>
        </p:spPr>
      </p:pic>
      <p:sp>
        <p:nvSpPr>
          <p:cNvPr id="12" name="矩形 11"/>
          <p:cNvSpPr/>
          <p:nvPr/>
        </p:nvSpPr>
        <p:spPr>
          <a:xfrm>
            <a:off x="0" y="4656138"/>
            <a:ext cx="9144000" cy="222885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rgbClr val="1C97D2"/>
              </a:solidFill>
              <a:effectLst/>
              <a:uLnTx/>
              <a:uFillTx/>
              <a:latin typeface="+mn-lt"/>
              <a:ea typeface="+mn-ea"/>
              <a:cs typeface="+mn-cs"/>
            </a:endParaRPr>
          </a:p>
        </p:txBody>
      </p:sp>
      <p:sp>
        <p:nvSpPr>
          <p:cNvPr id="13" name="矩形 13" hidden="1"/>
          <p:cNvSpPr>
            <a:spLocks noChangeArrowheads="1"/>
          </p:cNvSpPr>
          <p:nvPr/>
        </p:nvSpPr>
        <p:spPr bwMode="auto">
          <a:xfrm>
            <a:off x="539750" y="6524625"/>
            <a:ext cx="8564563" cy="307975"/>
          </a:xfrm>
          <a:prstGeom prst="rect">
            <a:avLst/>
          </a:prstGeom>
          <a:noFill/>
          <a:ln>
            <a:noFill/>
          </a:ln>
        </p:spPr>
        <p:txBody>
          <a:bodyPr>
            <a:spAutoFit/>
          </a:bodyPr>
          <a:lstStyle>
            <a:lvl1pPr defTabSz="1217930" eaLnBrk="0" hangingPunct="0">
              <a:defRPr>
                <a:solidFill>
                  <a:schemeClr val="tx1"/>
                </a:solidFill>
                <a:latin typeface="Arial" panose="020B0604020202020204" pitchFamily="34" charset="0"/>
                <a:ea typeface="宋体" panose="02010600030101010101" pitchFamily="2" charset="-122"/>
              </a:defRPr>
            </a:lvl1pPr>
            <a:lvl2pPr marL="742950" indent="-285750" defTabSz="1217930" eaLnBrk="0" hangingPunct="0">
              <a:defRPr>
                <a:solidFill>
                  <a:schemeClr val="tx1"/>
                </a:solidFill>
                <a:latin typeface="Arial" panose="020B0604020202020204" pitchFamily="34" charset="0"/>
                <a:ea typeface="宋体" panose="02010600030101010101" pitchFamily="2" charset="-122"/>
              </a:defRPr>
            </a:lvl2pPr>
            <a:lvl3pPr marL="1143000" indent="-228600" defTabSz="1217930" eaLnBrk="0" hangingPunct="0">
              <a:defRPr>
                <a:solidFill>
                  <a:schemeClr val="tx1"/>
                </a:solidFill>
                <a:latin typeface="Arial" panose="020B0604020202020204" pitchFamily="34" charset="0"/>
                <a:ea typeface="宋体" panose="02010600030101010101" pitchFamily="2" charset="-122"/>
              </a:defRPr>
            </a:lvl3pPr>
            <a:lvl4pPr marL="1600200" indent="-228600" defTabSz="1217930" eaLnBrk="0" hangingPunct="0">
              <a:defRPr>
                <a:solidFill>
                  <a:schemeClr val="tx1"/>
                </a:solidFill>
                <a:latin typeface="Arial" panose="020B0604020202020204" pitchFamily="34" charset="0"/>
                <a:ea typeface="宋体" panose="02010600030101010101" pitchFamily="2" charset="-122"/>
              </a:defRPr>
            </a:lvl4pPr>
            <a:lvl5pPr marL="2057400" indent="-228600" defTabSz="1217930" eaLnBrk="0" hangingPunct="0">
              <a:defRPr>
                <a:solidFill>
                  <a:schemeClr val="tx1"/>
                </a:solidFill>
                <a:latin typeface="Arial" panose="020B0604020202020204" pitchFamily="34" charset="0"/>
                <a:ea typeface="宋体" panose="02010600030101010101" pitchFamily="2" charset="-122"/>
              </a:defRPr>
            </a:lvl5pPr>
            <a:lvl6pPr marL="2514600" indent="-228600" defTabSz="12179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12179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12179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12179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r" defTabSz="1217930" rtl="0" eaLnBrk="1" fontAlgn="base" latinLnBrk="0" hangingPunct="1">
              <a:lnSpc>
                <a:spcPct val="100000"/>
              </a:lnSpc>
              <a:spcBef>
                <a:spcPct val="20000"/>
              </a:spcBef>
              <a:spcAft>
                <a:spcPct val="0"/>
              </a:spcAft>
              <a:buClrTx/>
              <a:buSzTx/>
              <a:buFontTx/>
              <a:buNone/>
              <a:defRPr/>
            </a:pPr>
            <a:r>
              <a:rPr kumimoji="0" lang="zh-CN" altLang="en-US" sz="14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江苏国泰新点软件有限公司</a:t>
            </a:r>
            <a:endParaRPr kumimoji="0" lang="zh-CN" altLang="en-US" sz="14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4" name="日期占位符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defRPr/>
            </a:lvl1pPr>
          </a:lstStyle>
          <a:p>
            <a:pPr marL="0" marR="0" lvl="0" indent="0" algn="l" defTabSz="1219200" rtl="0" eaLnBrk="1" fontAlgn="auto" latinLnBrk="0" hangingPunct="1">
              <a:lnSpc>
                <a:spcPct val="100000"/>
              </a:lnSpc>
              <a:spcBef>
                <a:spcPts val="0"/>
              </a:spcBef>
              <a:spcAft>
                <a:spcPts val="0"/>
              </a:spcAft>
              <a:buClrTx/>
              <a:buSzTx/>
              <a:buFontTx/>
              <a:buNone/>
              <a:defRPr/>
            </a:pPr>
            <a:fld id="{36E8AA03-3667-4E49-AE64-AB7E3B95ADD0}" type="datetimeFigureOut">
              <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pitchFamily="34" charset="-122"/>
              <a:cs typeface="+mn-cs"/>
            </a:endParaRPr>
          </a:p>
        </p:txBody>
      </p:sp>
      <p:sp>
        <p:nvSpPr>
          <p:cNvPr id="15" name="页脚占位符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defRPr/>
            </a:lvl1pP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pitchFamily="34" charset="-122"/>
              <a:cs typeface="+mn-cs"/>
            </a:endParaRPr>
          </a:p>
        </p:txBody>
      </p:sp>
      <p:sp>
        <p:nvSpPr>
          <p:cNvPr id="16" name="灯片编号占位符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p>
            <a:pPr algn="r" defTabSz="1217930" eaLnBrk="1" hangingPunct="1">
              <a:buNone/>
            </a:pPr>
            <a:fld id="{9A0DB2DC-4C9A-4742-B13C-FB6460FD3503}" type="slidenum">
              <a:rPr lang="zh-CN" altLang="en-US" dirty="0">
                <a:latin typeface="Calibri" panose="020F0502020204030204" pitchFamily="34" charset="0"/>
                <a:ea typeface="微软雅黑" panose="020B0503020204020204" pitchFamily="34" charset="-122"/>
              </a:rPr>
            </a:fld>
            <a:endParaRPr lang="zh-CN" altLang="en-US" dirty="0">
              <a:latin typeface="Calibri" panose="020F0502020204030204" pitchFamily="34" charset="0"/>
              <a:ea typeface="微软雅黑" panose="020B0503020204020204" pitchFamily="34" charset="-122"/>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6_节标题">
    <p:bg>
      <p:bgPr>
        <a:solidFill>
          <a:schemeClr val="bg1"/>
        </a:solidFill>
        <a:effectLst/>
      </p:bgPr>
    </p:bg>
    <p:spTree>
      <p:nvGrpSpPr>
        <p:cNvPr id="1" name=""/>
        <p:cNvGrpSpPr/>
        <p:nvPr/>
      </p:nvGrpSpPr>
      <p:grpSpPr>
        <a:xfrm>
          <a:off x="0" y="0"/>
          <a:ext cx="0" cy="0"/>
          <a:chOff x="0" y="0"/>
          <a:chExt cx="0" cy="0"/>
        </a:xfrm>
      </p:grpSpPr>
      <p:cxnSp>
        <p:nvCxnSpPr>
          <p:cNvPr id="10" name="直接连接符 9"/>
          <p:cNvCxnSpPr/>
          <p:nvPr/>
        </p:nvCxnSpPr>
        <p:spPr>
          <a:xfrm flipH="1">
            <a:off x="179388" y="1019175"/>
            <a:ext cx="6638925"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sp>
        <p:nvSpPr>
          <p:cNvPr id="11" name="Rectangle 7"/>
          <p:cNvSpPr>
            <a:spLocks noChangeArrowheads="1"/>
          </p:cNvSpPr>
          <p:nvPr/>
        </p:nvSpPr>
        <p:spPr bwMode="auto">
          <a:xfrm>
            <a:off x="0" y="981075"/>
            <a:ext cx="215900" cy="71438"/>
          </a:xfrm>
          <a:prstGeom prst="rect">
            <a:avLst/>
          </a:prstGeom>
          <a:solidFill>
            <a:srgbClr val="0070C0"/>
          </a:solidFill>
          <a:ln>
            <a:noFill/>
          </a:ln>
        </p:spPr>
        <p:txBody>
          <a:bodyPr wrap="none" anchor="ctr"/>
          <a:lstStyle>
            <a:lvl1pPr defTabSz="1217930" eaLnBrk="0" hangingPunct="0">
              <a:defRPr>
                <a:solidFill>
                  <a:schemeClr val="tx1"/>
                </a:solidFill>
                <a:latin typeface="Arial" panose="020B0604020202020204" pitchFamily="34" charset="0"/>
                <a:ea typeface="宋体" panose="02010600030101010101" pitchFamily="2" charset="-122"/>
              </a:defRPr>
            </a:lvl1pPr>
            <a:lvl2pPr marL="742950" indent="-285750" defTabSz="1217930" eaLnBrk="0" hangingPunct="0">
              <a:defRPr>
                <a:solidFill>
                  <a:schemeClr val="tx1"/>
                </a:solidFill>
                <a:latin typeface="Arial" panose="020B0604020202020204" pitchFamily="34" charset="0"/>
                <a:ea typeface="宋体" panose="02010600030101010101" pitchFamily="2" charset="-122"/>
              </a:defRPr>
            </a:lvl2pPr>
            <a:lvl3pPr marL="1143000" indent="-228600" defTabSz="1217930" eaLnBrk="0" hangingPunct="0">
              <a:defRPr>
                <a:solidFill>
                  <a:schemeClr val="tx1"/>
                </a:solidFill>
                <a:latin typeface="Arial" panose="020B0604020202020204" pitchFamily="34" charset="0"/>
                <a:ea typeface="宋体" panose="02010600030101010101" pitchFamily="2" charset="-122"/>
              </a:defRPr>
            </a:lvl3pPr>
            <a:lvl4pPr marL="1600200" indent="-228600" defTabSz="1217930" eaLnBrk="0" hangingPunct="0">
              <a:defRPr>
                <a:solidFill>
                  <a:schemeClr val="tx1"/>
                </a:solidFill>
                <a:latin typeface="Arial" panose="020B0604020202020204" pitchFamily="34" charset="0"/>
                <a:ea typeface="宋体" panose="02010600030101010101" pitchFamily="2" charset="-122"/>
              </a:defRPr>
            </a:lvl4pPr>
            <a:lvl5pPr marL="2057400" indent="-228600" defTabSz="1217930" eaLnBrk="0" hangingPunct="0">
              <a:defRPr>
                <a:solidFill>
                  <a:schemeClr val="tx1"/>
                </a:solidFill>
                <a:latin typeface="Arial" panose="020B0604020202020204" pitchFamily="34" charset="0"/>
                <a:ea typeface="宋体" panose="02010600030101010101" pitchFamily="2" charset="-122"/>
              </a:defRPr>
            </a:lvl5pPr>
            <a:lvl6pPr marL="2514600" indent="-228600" defTabSz="12179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12179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12179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12179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121793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rgbClr val="000000"/>
              </a:solidFill>
              <a:effectLst/>
              <a:uLnTx/>
              <a:uFillTx/>
              <a:latin typeface="Calibri" panose="020F0502020204030204" pitchFamily="34" charset="0"/>
              <a:ea typeface="微软雅黑" panose="020B0503020204020204" pitchFamily="34" charset="-122"/>
              <a:cs typeface="+mn-cs"/>
            </a:endParaRPr>
          </a:p>
        </p:txBody>
      </p:sp>
      <p:pic>
        <p:nvPicPr>
          <p:cNvPr id="13319" name="Picture 2" descr="C:\Users\Administrator\Desktop\待选\待选\3\标志.jpg"/>
          <p:cNvPicPr>
            <a:picLocks noChangeAspect="1"/>
          </p:cNvPicPr>
          <p:nvPr userDrawn="1"/>
        </p:nvPicPr>
        <p:blipFill>
          <a:blip r:embed="rId2">
            <a:clrChange>
              <a:clrFrom>
                <a:srgbClr val="FFFFFF"/>
              </a:clrFrom>
              <a:clrTo>
                <a:srgbClr val="FFFFFF">
                  <a:alpha val="0"/>
                </a:srgbClr>
              </a:clrTo>
            </a:clrChange>
          </a:blip>
          <a:stretch>
            <a:fillRect/>
          </a:stretch>
        </p:blipFill>
        <p:spPr>
          <a:xfrm>
            <a:off x="8043863" y="6021388"/>
            <a:ext cx="1123950" cy="1069975"/>
          </a:xfrm>
          <a:prstGeom prst="rect">
            <a:avLst/>
          </a:prstGeom>
          <a:noFill/>
          <a:ln w="9525">
            <a:noFill/>
          </a:ln>
        </p:spPr>
      </p:pic>
      <p:sp>
        <p:nvSpPr>
          <p:cNvPr id="19" name="标题 14"/>
          <p:cNvSpPr>
            <a:spLocks noGrp="1"/>
          </p:cNvSpPr>
          <p:nvPr>
            <p:ph type="title"/>
          </p:nvPr>
        </p:nvSpPr>
        <p:spPr>
          <a:xfrm>
            <a:off x="168748" y="96190"/>
            <a:ext cx="6275460" cy="812530"/>
          </a:xfrm>
          <a:prstGeom prst="rect">
            <a:avLst/>
          </a:prstGeom>
          <a:noFill/>
        </p:spPr>
        <p:txBody>
          <a:bodyPr rtlCol="0">
            <a:spAutoFit/>
          </a:bodyPr>
          <a:lstStyle>
            <a:lvl1pPr algn="l">
              <a:defRPr lang="zh-CN" altLang="en-US" sz="3600" b="1" spc="300">
                <a:solidFill>
                  <a:schemeClr val="tx1">
                    <a:lumMod val="65000"/>
                    <a:lumOff val="35000"/>
                  </a:schemeClr>
                </a:solidFill>
                <a:latin typeface="方正大黑简体" pitchFamily="65" charset="-122"/>
                <a:ea typeface="方正大黑简体" pitchFamily="65" charset="-122"/>
                <a:cs typeface="+mn-cs"/>
              </a:defRPr>
            </a:lvl1pPr>
          </a:lstStyle>
          <a:p>
            <a:pPr lvl="0"/>
            <a:r>
              <a:rPr lang="zh-CN" altLang="en-US" noProof="1"/>
              <a:t>单击此处编辑母版标题样式</a:t>
            </a:r>
            <a:endParaRPr lang="zh-CN" altLang="en-US" noProof="1"/>
          </a:p>
        </p:txBody>
      </p:sp>
      <p:sp>
        <p:nvSpPr>
          <p:cNvPr id="13" name="日期占位符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defRPr/>
            </a:lvl1pPr>
          </a:lstStyle>
          <a:p>
            <a:pPr marL="0" marR="0" lvl="0" indent="0" algn="l" defTabSz="1219200" rtl="0" eaLnBrk="1" fontAlgn="auto" latinLnBrk="0" hangingPunct="1">
              <a:lnSpc>
                <a:spcPct val="100000"/>
              </a:lnSpc>
              <a:spcBef>
                <a:spcPts val="0"/>
              </a:spcBef>
              <a:spcAft>
                <a:spcPts val="0"/>
              </a:spcAft>
              <a:buClrTx/>
              <a:buSzTx/>
              <a:buFontTx/>
              <a:buNone/>
              <a:defRPr/>
            </a:pPr>
            <a:fld id="{FD73B6EA-9166-4EF1-B8F1-1BD74003E064}" type="datetimeFigureOut">
              <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pitchFamily="34" charset="-122"/>
              <a:cs typeface="+mn-cs"/>
            </a:endParaRPr>
          </a:p>
        </p:txBody>
      </p:sp>
      <p:sp>
        <p:nvSpPr>
          <p:cNvPr id="14" name="页脚占位符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defRPr/>
            </a:lvl1pP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pitchFamily="34" charset="-122"/>
              <a:cs typeface="+mn-cs"/>
            </a:endParaRPr>
          </a:p>
        </p:txBody>
      </p:sp>
      <p:sp>
        <p:nvSpPr>
          <p:cNvPr id="15" name="灯片编号占位符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p>
            <a:pPr algn="r" defTabSz="1217930" eaLnBrk="1" hangingPunct="1">
              <a:buNone/>
            </a:pPr>
            <a:fld id="{9A0DB2DC-4C9A-4742-B13C-FB6460FD3503}" type="slidenum">
              <a:rPr lang="zh-CN" altLang="en-US" dirty="0">
                <a:latin typeface="Calibri" panose="020F0502020204030204" pitchFamily="34" charset="0"/>
                <a:ea typeface="微软雅黑" panose="020B0503020204020204" pitchFamily="34" charset="-122"/>
              </a:rPr>
            </a:fld>
            <a:endParaRPr lang="zh-CN" altLang="en-US" dirty="0">
              <a:latin typeface="Calibri" panose="020F0502020204030204" pitchFamily="34" charset="0"/>
              <a:ea typeface="微软雅黑" panose="020B0503020204020204" pitchFamily="34" charset="-122"/>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节标题">
    <p:bg>
      <p:bgPr>
        <a:solidFill>
          <a:schemeClr val="bg1"/>
        </a:solidFill>
        <a:effectLst/>
      </p:bgPr>
    </p:bg>
    <p:spTree>
      <p:nvGrpSpPr>
        <p:cNvPr id="1" name=""/>
        <p:cNvGrpSpPr/>
        <p:nvPr/>
      </p:nvGrpSpPr>
      <p:grpSpPr>
        <a:xfrm>
          <a:off x="0" y="0"/>
          <a:ext cx="0" cy="0"/>
          <a:chOff x="0" y="0"/>
          <a:chExt cx="0" cy="0"/>
        </a:xfrm>
      </p:grpSpPr>
      <p:sp>
        <p:nvSpPr>
          <p:cNvPr id="10" name="TextBox 9" hidden="1"/>
          <p:cNvSpPr txBox="1">
            <a:spLocks noChangeArrowheads="1"/>
          </p:cNvSpPr>
          <p:nvPr/>
        </p:nvSpPr>
        <p:spPr bwMode="auto">
          <a:xfrm>
            <a:off x="7105650" y="576263"/>
            <a:ext cx="569913" cy="307975"/>
          </a:xfrm>
          <a:prstGeom prst="rect">
            <a:avLst/>
          </a:prstGeom>
          <a:noFill/>
          <a:ln>
            <a:noFill/>
          </a:ln>
        </p:spPr>
        <p:txBody>
          <a:bodyPr wrap="none">
            <a:spAutoFit/>
          </a:bodyPr>
          <a:lstStyle>
            <a:lvl1pPr defTabSz="1217930" eaLnBrk="0" hangingPunct="0">
              <a:defRPr>
                <a:solidFill>
                  <a:schemeClr val="tx1"/>
                </a:solidFill>
                <a:latin typeface="Arial" panose="020B0604020202020204" pitchFamily="34" charset="0"/>
                <a:ea typeface="宋体" panose="02010600030101010101" pitchFamily="2" charset="-122"/>
              </a:defRPr>
            </a:lvl1pPr>
            <a:lvl2pPr marL="742950" indent="-285750" defTabSz="1217930" eaLnBrk="0" hangingPunct="0">
              <a:defRPr>
                <a:solidFill>
                  <a:schemeClr val="tx1"/>
                </a:solidFill>
                <a:latin typeface="Arial" panose="020B0604020202020204" pitchFamily="34" charset="0"/>
                <a:ea typeface="宋体" panose="02010600030101010101" pitchFamily="2" charset="-122"/>
              </a:defRPr>
            </a:lvl2pPr>
            <a:lvl3pPr marL="1143000" indent="-228600" defTabSz="1217930" eaLnBrk="0" hangingPunct="0">
              <a:defRPr>
                <a:solidFill>
                  <a:schemeClr val="tx1"/>
                </a:solidFill>
                <a:latin typeface="Arial" panose="020B0604020202020204" pitchFamily="34" charset="0"/>
                <a:ea typeface="宋体" panose="02010600030101010101" pitchFamily="2" charset="-122"/>
              </a:defRPr>
            </a:lvl3pPr>
            <a:lvl4pPr marL="1600200" indent="-228600" defTabSz="1217930" eaLnBrk="0" hangingPunct="0">
              <a:defRPr>
                <a:solidFill>
                  <a:schemeClr val="tx1"/>
                </a:solidFill>
                <a:latin typeface="Arial" panose="020B0604020202020204" pitchFamily="34" charset="0"/>
                <a:ea typeface="宋体" panose="02010600030101010101" pitchFamily="2" charset="-122"/>
              </a:defRPr>
            </a:lvl4pPr>
            <a:lvl5pPr marL="2057400" indent="-228600" defTabSz="1217930" eaLnBrk="0" hangingPunct="0">
              <a:defRPr>
                <a:solidFill>
                  <a:schemeClr val="tx1"/>
                </a:solidFill>
                <a:latin typeface="Arial" panose="020B0604020202020204" pitchFamily="34" charset="0"/>
                <a:ea typeface="宋体" panose="02010600030101010101" pitchFamily="2" charset="-122"/>
              </a:defRPr>
            </a:lvl5pPr>
            <a:lvl6pPr marL="2514600" indent="-228600" defTabSz="12179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12179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12179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12179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1217930" rtl="0" eaLnBrk="1" fontAlgn="base" latinLnBrk="0" hangingPunct="1">
              <a:lnSpc>
                <a:spcPct val="100000"/>
              </a:lnSpc>
              <a:spcBef>
                <a:spcPct val="0"/>
              </a:spcBef>
              <a:spcAft>
                <a:spcPct val="0"/>
              </a:spcAft>
              <a:buClrTx/>
              <a:buSzTx/>
              <a:buFontTx/>
              <a:buNone/>
              <a:defRPr/>
            </a:pPr>
            <a:r>
              <a:rPr kumimoji="0" lang="en-US" altLang="zh-CN" sz="1400" b="0" i="0" u="none" strike="noStrike" kern="1200" cap="none" spc="0" normalizeH="0" baseline="0" noProof="0">
                <a:ln>
                  <a:noFill/>
                </a:ln>
                <a:solidFill>
                  <a:srgbClr val="DE1882"/>
                </a:solidFill>
                <a:effectLst/>
                <a:uLnTx/>
                <a:uFillTx/>
                <a:latin typeface="Segoe UI" panose="020B0502040204020203" pitchFamily="34" charset="0"/>
                <a:ea typeface="微软雅黑" panose="020B0503020204020204" pitchFamily="34" charset="-122"/>
                <a:cs typeface="Segoe UI" panose="020B0502040204020203" pitchFamily="34" charset="0"/>
              </a:rPr>
              <a:t>2014</a:t>
            </a:r>
            <a:endParaRPr kumimoji="0" lang="zh-CN" altLang="en-US" sz="1400" b="0" i="0" u="none" strike="noStrike" kern="1200" cap="none" spc="0" normalizeH="0" baseline="0" noProof="0">
              <a:ln>
                <a:noFill/>
              </a:ln>
              <a:solidFill>
                <a:srgbClr val="DE1882"/>
              </a:solidFill>
              <a:effectLst/>
              <a:uLnTx/>
              <a:uFillTx/>
              <a:latin typeface="微软雅黑" panose="020B0503020204020204" pitchFamily="34" charset="-122"/>
              <a:ea typeface="微软雅黑" panose="020B0503020204020204" pitchFamily="34" charset="-122"/>
              <a:cs typeface="Segoe UI" panose="020B0502040204020203" pitchFamily="34" charset="0"/>
            </a:endParaRPr>
          </a:p>
        </p:txBody>
      </p:sp>
      <p:sp>
        <p:nvSpPr>
          <p:cNvPr id="11" name="矩形 11" hidden="1"/>
          <p:cNvSpPr>
            <a:spLocks noChangeArrowheads="1"/>
          </p:cNvSpPr>
          <p:nvPr/>
        </p:nvSpPr>
        <p:spPr bwMode="auto">
          <a:xfrm>
            <a:off x="8101013" y="617538"/>
            <a:ext cx="542925" cy="307975"/>
          </a:xfrm>
          <a:prstGeom prst="rect">
            <a:avLst/>
          </a:prstGeom>
          <a:noFill/>
          <a:ln>
            <a:noFill/>
          </a:ln>
        </p:spPr>
        <p:txBody>
          <a:bodyPr wrap="none">
            <a:spAutoFit/>
          </a:bodyPr>
          <a:lstStyle>
            <a:lvl1pPr defTabSz="1217930" eaLnBrk="0" hangingPunct="0">
              <a:defRPr>
                <a:solidFill>
                  <a:schemeClr val="tx1"/>
                </a:solidFill>
                <a:latin typeface="Arial" panose="020B0604020202020204" pitchFamily="34" charset="0"/>
                <a:ea typeface="宋体" panose="02010600030101010101" pitchFamily="2" charset="-122"/>
              </a:defRPr>
            </a:lvl1pPr>
            <a:lvl2pPr marL="742950" indent="-285750" defTabSz="1217930" eaLnBrk="0" hangingPunct="0">
              <a:defRPr>
                <a:solidFill>
                  <a:schemeClr val="tx1"/>
                </a:solidFill>
                <a:latin typeface="Arial" panose="020B0604020202020204" pitchFamily="34" charset="0"/>
                <a:ea typeface="宋体" panose="02010600030101010101" pitchFamily="2" charset="-122"/>
              </a:defRPr>
            </a:lvl2pPr>
            <a:lvl3pPr marL="1143000" indent="-228600" defTabSz="1217930" eaLnBrk="0" hangingPunct="0">
              <a:defRPr>
                <a:solidFill>
                  <a:schemeClr val="tx1"/>
                </a:solidFill>
                <a:latin typeface="Arial" panose="020B0604020202020204" pitchFamily="34" charset="0"/>
                <a:ea typeface="宋体" panose="02010600030101010101" pitchFamily="2" charset="-122"/>
              </a:defRPr>
            </a:lvl3pPr>
            <a:lvl4pPr marL="1600200" indent="-228600" defTabSz="1217930" eaLnBrk="0" hangingPunct="0">
              <a:defRPr>
                <a:solidFill>
                  <a:schemeClr val="tx1"/>
                </a:solidFill>
                <a:latin typeface="Arial" panose="020B0604020202020204" pitchFamily="34" charset="0"/>
                <a:ea typeface="宋体" panose="02010600030101010101" pitchFamily="2" charset="-122"/>
              </a:defRPr>
            </a:lvl4pPr>
            <a:lvl5pPr marL="2057400" indent="-228600" defTabSz="1217930" eaLnBrk="0" hangingPunct="0">
              <a:defRPr>
                <a:solidFill>
                  <a:schemeClr val="tx1"/>
                </a:solidFill>
                <a:latin typeface="Arial" panose="020B0604020202020204" pitchFamily="34" charset="0"/>
                <a:ea typeface="宋体" panose="02010600030101010101" pitchFamily="2" charset="-122"/>
              </a:defRPr>
            </a:lvl5pPr>
            <a:lvl6pPr marL="2514600" indent="-228600" defTabSz="12179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12179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12179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12179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1217930" rtl="0" eaLnBrk="1" fontAlgn="base" latinLnBrk="0" hangingPunct="1">
              <a:lnSpc>
                <a:spcPct val="100000"/>
              </a:lnSpc>
              <a:spcBef>
                <a:spcPct val="0"/>
              </a:spcBef>
              <a:spcAft>
                <a:spcPct val="0"/>
              </a:spcAft>
              <a:buClrTx/>
              <a:buSzTx/>
              <a:buFontTx/>
              <a:buNone/>
              <a:defRPr/>
            </a:pPr>
            <a:r>
              <a:rPr kumimoji="0" lang="zh-CN" altLang="en-US" sz="1400" b="0" i="0" u="none" strike="noStrike" kern="1200" cap="none" spc="0" normalizeH="0" baseline="0" noProof="0">
                <a:ln>
                  <a:noFill/>
                </a:ln>
                <a:solidFill>
                  <a:srgbClr val="DE1882"/>
                </a:solidFill>
                <a:effectLst/>
                <a:uLnTx/>
                <a:uFillTx/>
                <a:latin typeface="微软雅黑" panose="020B0503020204020204" pitchFamily="34" charset="-122"/>
                <a:ea typeface="微软雅黑" panose="020B0503020204020204" pitchFamily="34" charset="-122"/>
                <a:cs typeface="Segoe UI" panose="020B0502040204020203" pitchFamily="34" charset="0"/>
              </a:rPr>
              <a:t>浙江</a:t>
            </a:r>
            <a:endParaRPr kumimoji="0" lang="zh-CN" altLang="en-US" sz="1400" b="0" i="0" u="none" strike="noStrike" kern="1200" cap="none" spc="0" normalizeH="0" baseline="0" noProof="0">
              <a:ln>
                <a:noFill/>
              </a:ln>
              <a:solidFill>
                <a:srgbClr val="DE1882"/>
              </a:solidFill>
              <a:effectLst/>
              <a:uLnTx/>
              <a:uFillTx/>
              <a:latin typeface="微软雅黑" panose="020B0503020204020204" pitchFamily="34" charset="-122"/>
              <a:ea typeface="微软雅黑" panose="020B0503020204020204" pitchFamily="34" charset="-122"/>
              <a:cs typeface="Segoe UI" panose="020B0502040204020203" pitchFamily="34" charset="0"/>
            </a:endParaRPr>
          </a:p>
        </p:txBody>
      </p:sp>
      <p:grpSp>
        <p:nvGrpSpPr>
          <p:cNvPr id="14343" name="组合 12" hidden="1"/>
          <p:cNvGrpSpPr/>
          <p:nvPr userDrawn="1"/>
        </p:nvGrpSpPr>
        <p:grpSpPr>
          <a:xfrm>
            <a:off x="6975475" y="561975"/>
            <a:ext cx="1770063" cy="71438"/>
            <a:chOff x="2628900" y="866775"/>
            <a:chExt cx="1752600" cy="114300"/>
          </a:xfrm>
        </p:grpSpPr>
        <p:cxnSp>
          <p:nvCxnSpPr>
            <p:cNvPr id="13" name="直接连接符 12"/>
            <p:cNvCxnSpPr/>
            <p:nvPr/>
          </p:nvCxnSpPr>
          <p:spPr>
            <a:xfrm>
              <a:off x="2628900" y="866775"/>
              <a:ext cx="771773"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3400673" y="866775"/>
              <a:ext cx="114744" cy="1143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 name="直接连接符 14"/>
            <p:cNvCxnSpPr/>
            <p:nvPr/>
          </p:nvCxnSpPr>
          <p:spPr>
            <a:xfrm flipV="1">
              <a:off x="3515417" y="866775"/>
              <a:ext cx="113172" cy="1143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3628589" y="866775"/>
              <a:ext cx="752911"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17" name="TextBox 17" hidden="1"/>
          <p:cNvSpPr txBox="1">
            <a:spLocks noChangeArrowheads="1"/>
          </p:cNvSpPr>
          <p:nvPr/>
        </p:nvSpPr>
        <p:spPr bwMode="auto">
          <a:xfrm>
            <a:off x="7092950" y="188913"/>
            <a:ext cx="1620838" cy="307975"/>
          </a:xfrm>
          <a:prstGeom prst="rect">
            <a:avLst/>
          </a:prstGeom>
          <a:noFill/>
          <a:ln>
            <a:noFill/>
          </a:ln>
        </p:spPr>
        <p:txBody>
          <a:bodyPr wrap="none">
            <a:spAutoFit/>
          </a:bodyPr>
          <a:lstStyle>
            <a:lvl1pPr defTabSz="1217930" eaLnBrk="0" hangingPunct="0">
              <a:defRPr>
                <a:solidFill>
                  <a:schemeClr val="tx1"/>
                </a:solidFill>
                <a:latin typeface="Arial" panose="020B0604020202020204" pitchFamily="34" charset="0"/>
                <a:ea typeface="宋体" panose="02010600030101010101" pitchFamily="2" charset="-122"/>
              </a:defRPr>
            </a:lvl1pPr>
            <a:lvl2pPr marL="742950" indent="-285750" defTabSz="1217930" eaLnBrk="0" hangingPunct="0">
              <a:defRPr>
                <a:solidFill>
                  <a:schemeClr val="tx1"/>
                </a:solidFill>
                <a:latin typeface="Arial" panose="020B0604020202020204" pitchFamily="34" charset="0"/>
                <a:ea typeface="宋体" panose="02010600030101010101" pitchFamily="2" charset="-122"/>
              </a:defRPr>
            </a:lvl2pPr>
            <a:lvl3pPr marL="1143000" indent="-228600" defTabSz="1217930" eaLnBrk="0" hangingPunct="0">
              <a:defRPr>
                <a:solidFill>
                  <a:schemeClr val="tx1"/>
                </a:solidFill>
                <a:latin typeface="Arial" panose="020B0604020202020204" pitchFamily="34" charset="0"/>
                <a:ea typeface="宋体" panose="02010600030101010101" pitchFamily="2" charset="-122"/>
              </a:defRPr>
            </a:lvl3pPr>
            <a:lvl4pPr marL="1600200" indent="-228600" defTabSz="1217930" eaLnBrk="0" hangingPunct="0">
              <a:defRPr>
                <a:solidFill>
                  <a:schemeClr val="tx1"/>
                </a:solidFill>
                <a:latin typeface="Arial" panose="020B0604020202020204" pitchFamily="34" charset="0"/>
                <a:ea typeface="宋体" panose="02010600030101010101" pitchFamily="2" charset="-122"/>
              </a:defRPr>
            </a:lvl4pPr>
            <a:lvl5pPr marL="2057400" indent="-228600" defTabSz="1217930" eaLnBrk="0" hangingPunct="0">
              <a:defRPr>
                <a:solidFill>
                  <a:schemeClr val="tx1"/>
                </a:solidFill>
                <a:latin typeface="Arial" panose="020B0604020202020204" pitchFamily="34" charset="0"/>
                <a:ea typeface="宋体" panose="02010600030101010101" pitchFamily="2" charset="-122"/>
              </a:defRPr>
            </a:lvl5pPr>
            <a:lvl6pPr marL="2514600" indent="-228600" defTabSz="12179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12179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12179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12179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1217930" rtl="0" eaLnBrk="1" fontAlgn="base" latinLnBrk="0" hangingPunct="1">
              <a:lnSpc>
                <a:spcPct val="100000"/>
              </a:lnSpc>
              <a:spcBef>
                <a:spcPct val="0"/>
              </a:spcBef>
              <a:spcAft>
                <a:spcPct val="0"/>
              </a:spcAft>
              <a:buClrTx/>
              <a:buSzTx/>
              <a:buFontTx/>
              <a:buNone/>
              <a:defRPr/>
            </a:pPr>
            <a:r>
              <a:rPr kumimoji="0" lang="zh-CN" altLang="en-US" sz="1400" b="0" i="0" u="none" strike="noStrike" kern="1200" cap="none" spc="0" normalizeH="0" baseline="0" noProof="0">
                <a:ln>
                  <a:noFill/>
                </a:ln>
                <a:solidFill>
                  <a:srgbClr val="595959"/>
                </a:solidFill>
                <a:effectLst/>
                <a:uLnTx/>
                <a:uFillTx/>
                <a:latin typeface="微软雅黑" panose="020B0503020204020204" pitchFamily="34" charset="-122"/>
                <a:ea typeface="微软雅黑" panose="020B0503020204020204" pitchFamily="34" charset="-122"/>
                <a:cs typeface="+mn-cs"/>
              </a:rPr>
              <a:t>公共资源交易中心</a:t>
            </a:r>
            <a:endParaRPr kumimoji="0" lang="zh-CN" altLang="en-US" sz="1400" b="0" i="0" u="none" strike="noStrike" kern="1200" cap="none" spc="0" normalizeH="0" baseline="0" noProof="0">
              <a:ln>
                <a:noFill/>
              </a:ln>
              <a:solidFill>
                <a:srgbClr val="595959"/>
              </a:solidFill>
              <a:effectLst/>
              <a:uLnTx/>
              <a:uFillTx/>
              <a:latin typeface="微软雅黑" panose="020B0503020204020204" pitchFamily="34" charset="-122"/>
              <a:ea typeface="微软雅黑" panose="020B0503020204020204" pitchFamily="34" charset="-122"/>
              <a:cs typeface="+mn-cs"/>
            </a:endParaRPr>
          </a:p>
        </p:txBody>
      </p:sp>
      <p:cxnSp>
        <p:nvCxnSpPr>
          <p:cNvPr id="18" name="直接连接符 17"/>
          <p:cNvCxnSpPr/>
          <p:nvPr/>
        </p:nvCxnSpPr>
        <p:spPr>
          <a:xfrm flipH="1">
            <a:off x="179388" y="946150"/>
            <a:ext cx="6638925"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sp>
        <p:nvSpPr>
          <p:cNvPr id="19" name="Rectangle 7"/>
          <p:cNvSpPr>
            <a:spLocks noChangeArrowheads="1"/>
          </p:cNvSpPr>
          <p:nvPr/>
        </p:nvSpPr>
        <p:spPr bwMode="auto">
          <a:xfrm>
            <a:off x="0" y="908050"/>
            <a:ext cx="215900" cy="71438"/>
          </a:xfrm>
          <a:prstGeom prst="rect">
            <a:avLst/>
          </a:prstGeom>
          <a:solidFill>
            <a:srgbClr val="0070C0"/>
          </a:solidFill>
          <a:ln>
            <a:noFill/>
          </a:ln>
        </p:spPr>
        <p:txBody>
          <a:bodyPr wrap="none" anchor="ctr"/>
          <a:lstStyle>
            <a:lvl1pPr defTabSz="1217930" eaLnBrk="0" hangingPunct="0">
              <a:defRPr>
                <a:solidFill>
                  <a:schemeClr val="tx1"/>
                </a:solidFill>
                <a:latin typeface="Arial" panose="020B0604020202020204" pitchFamily="34" charset="0"/>
                <a:ea typeface="宋体" panose="02010600030101010101" pitchFamily="2" charset="-122"/>
              </a:defRPr>
            </a:lvl1pPr>
            <a:lvl2pPr marL="742950" indent="-285750" defTabSz="1217930" eaLnBrk="0" hangingPunct="0">
              <a:defRPr>
                <a:solidFill>
                  <a:schemeClr val="tx1"/>
                </a:solidFill>
                <a:latin typeface="Arial" panose="020B0604020202020204" pitchFamily="34" charset="0"/>
                <a:ea typeface="宋体" panose="02010600030101010101" pitchFamily="2" charset="-122"/>
              </a:defRPr>
            </a:lvl2pPr>
            <a:lvl3pPr marL="1143000" indent="-228600" defTabSz="1217930" eaLnBrk="0" hangingPunct="0">
              <a:defRPr>
                <a:solidFill>
                  <a:schemeClr val="tx1"/>
                </a:solidFill>
                <a:latin typeface="Arial" panose="020B0604020202020204" pitchFamily="34" charset="0"/>
                <a:ea typeface="宋体" panose="02010600030101010101" pitchFamily="2" charset="-122"/>
              </a:defRPr>
            </a:lvl3pPr>
            <a:lvl4pPr marL="1600200" indent="-228600" defTabSz="1217930" eaLnBrk="0" hangingPunct="0">
              <a:defRPr>
                <a:solidFill>
                  <a:schemeClr val="tx1"/>
                </a:solidFill>
                <a:latin typeface="Arial" panose="020B0604020202020204" pitchFamily="34" charset="0"/>
                <a:ea typeface="宋体" panose="02010600030101010101" pitchFamily="2" charset="-122"/>
              </a:defRPr>
            </a:lvl4pPr>
            <a:lvl5pPr marL="2057400" indent="-228600" defTabSz="1217930" eaLnBrk="0" hangingPunct="0">
              <a:defRPr>
                <a:solidFill>
                  <a:schemeClr val="tx1"/>
                </a:solidFill>
                <a:latin typeface="Arial" panose="020B0604020202020204" pitchFamily="34" charset="0"/>
                <a:ea typeface="宋体" panose="02010600030101010101" pitchFamily="2" charset="-122"/>
              </a:defRPr>
            </a:lvl5pPr>
            <a:lvl6pPr marL="2514600" indent="-228600" defTabSz="12179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12179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12179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12179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121793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rgbClr val="000000"/>
              </a:solidFill>
              <a:effectLst/>
              <a:uLnTx/>
              <a:uFillTx/>
              <a:latin typeface="Calibri" panose="020F0502020204030204" pitchFamily="34" charset="0"/>
              <a:ea typeface="微软雅黑" panose="020B0503020204020204" pitchFamily="34" charset="-122"/>
              <a:cs typeface="+mn-cs"/>
            </a:endParaRPr>
          </a:p>
        </p:txBody>
      </p:sp>
      <p:pic>
        <p:nvPicPr>
          <p:cNvPr id="14347" name="Picture 2" descr="C:\Users\Administrator\Desktop\待选\待选\3\标志.jpg" hidden="1"/>
          <p:cNvPicPr>
            <a:picLocks noChangeAspect="1"/>
          </p:cNvPicPr>
          <p:nvPr userDrawn="1"/>
        </p:nvPicPr>
        <p:blipFill>
          <a:blip r:embed="rId2">
            <a:clrChange>
              <a:clrFrom>
                <a:srgbClr val="FFFFFF"/>
              </a:clrFrom>
              <a:clrTo>
                <a:srgbClr val="FFFFFF">
                  <a:alpha val="0"/>
                </a:srgbClr>
              </a:clrTo>
            </a:clrChange>
          </a:blip>
          <a:stretch>
            <a:fillRect/>
          </a:stretch>
        </p:blipFill>
        <p:spPr>
          <a:xfrm>
            <a:off x="8043863" y="6021388"/>
            <a:ext cx="1123950" cy="1069975"/>
          </a:xfrm>
          <a:prstGeom prst="rect">
            <a:avLst/>
          </a:prstGeom>
          <a:noFill/>
          <a:ln w="9525">
            <a:noFill/>
          </a:ln>
        </p:spPr>
      </p:pic>
      <p:pic>
        <p:nvPicPr>
          <p:cNvPr id="14348" name="Picture 2" descr="C:\Users\Administrator\Desktop\待选\待选\3\标志.jpg"/>
          <p:cNvPicPr>
            <a:picLocks noChangeAspect="1"/>
          </p:cNvPicPr>
          <p:nvPr userDrawn="1"/>
        </p:nvPicPr>
        <p:blipFill>
          <a:blip r:embed="rId2">
            <a:clrChange>
              <a:clrFrom>
                <a:srgbClr val="FFFFFF"/>
              </a:clrFrom>
              <a:clrTo>
                <a:srgbClr val="FFFFFF">
                  <a:alpha val="0"/>
                </a:srgbClr>
              </a:clrTo>
            </a:clrChange>
          </a:blip>
          <a:stretch>
            <a:fillRect/>
          </a:stretch>
        </p:blipFill>
        <p:spPr>
          <a:xfrm>
            <a:off x="8020050" y="6021388"/>
            <a:ext cx="1123950" cy="1069975"/>
          </a:xfrm>
          <a:prstGeom prst="rect">
            <a:avLst/>
          </a:prstGeom>
          <a:noFill/>
          <a:ln w="9525">
            <a:noFill/>
          </a:ln>
        </p:spPr>
      </p:pic>
      <p:sp>
        <p:nvSpPr>
          <p:cNvPr id="15" name="标题 14"/>
          <p:cNvSpPr>
            <a:spLocks noGrp="1"/>
          </p:cNvSpPr>
          <p:nvPr>
            <p:ph type="title"/>
          </p:nvPr>
        </p:nvSpPr>
        <p:spPr>
          <a:xfrm>
            <a:off x="179514" y="116195"/>
            <a:ext cx="6680914" cy="812530"/>
          </a:xfrm>
          <a:prstGeom prst="rect">
            <a:avLst/>
          </a:prstGeom>
          <a:noFill/>
        </p:spPr>
        <p:txBody>
          <a:bodyPr rtlCol="0">
            <a:spAutoFit/>
          </a:bodyPr>
          <a:lstStyle>
            <a:lvl1pPr algn="l">
              <a:defRPr lang="zh-CN" altLang="en-US" sz="3600" b="1" spc="300">
                <a:solidFill>
                  <a:schemeClr val="tx1">
                    <a:lumMod val="65000"/>
                    <a:lumOff val="35000"/>
                  </a:schemeClr>
                </a:solidFill>
                <a:latin typeface="方正大黑简体" pitchFamily="65" charset="-122"/>
                <a:ea typeface="方正大黑简体" pitchFamily="65" charset="-122"/>
                <a:cs typeface="+mn-cs"/>
              </a:defRPr>
            </a:lvl1pPr>
          </a:lstStyle>
          <a:p>
            <a:pPr lvl="0"/>
            <a:r>
              <a:rPr lang="zh-CN" altLang="en-US" noProof="1"/>
              <a:t>单击此处编辑母版标题样式</a:t>
            </a:r>
            <a:endParaRPr lang="zh-CN" altLang="en-US" noProof="1"/>
          </a:p>
        </p:txBody>
      </p:sp>
      <p:sp>
        <p:nvSpPr>
          <p:cNvPr id="22" name="日期占位符 2"/>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defRPr/>
            </a:lvl1pPr>
          </a:lstStyle>
          <a:p>
            <a:pPr marL="0" marR="0" lvl="0" indent="0" algn="l" defTabSz="1219200" rtl="0" eaLnBrk="1" fontAlgn="auto" latinLnBrk="0" hangingPunct="1">
              <a:lnSpc>
                <a:spcPct val="100000"/>
              </a:lnSpc>
              <a:spcBef>
                <a:spcPts val="0"/>
              </a:spcBef>
              <a:spcAft>
                <a:spcPts val="0"/>
              </a:spcAft>
              <a:buClrTx/>
              <a:buSzTx/>
              <a:buFontTx/>
              <a:buNone/>
              <a:defRPr/>
            </a:pPr>
            <a:fld id="{02494FAD-D625-4242-8257-0BF5A6554B21}" type="datetimeFigureOut">
              <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pitchFamily="34" charset="-122"/>
              <a:cs typeface="+mn-cs"/>
            </a:endParaRPr>
          </a:p>
        </p:txBody>
      </p:sp>
      <p:sp>
        <p:nvSpPr>
          <p:cNvPr id="23" name="页脚占位符 3"/>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defRPr/>
            </a:lvl1pP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pitchFamily="34" charset="-122"/>
              <a:cs typeface="+mn-cs"/>
            </a:endParaRPr>
          </a:p>
        </p:txBody>
      </p:sp>
      <p:sp>
        <p:nvSpPr>
          <p:cNvPr id="24" name="灯片编号占位符 4"/>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p>
            <a:pPr algn="r" defTabSz="1217930" eaLnBrk="1" hangingPunct="1">
              <a:buNone/>
            </a:pPr>
            <a:fld id="{9A0DB2DC-4C9A-4742-B13C-FB6460FD3503}" type="slidenum">
              <a:rPr lang="zh-CN" altLang="en-US" dirty="0">
                <a:latin typeface="Calibri" panose="020F0502020204030204" pitchFamily="34" charset="0"/>
                <a:ea typeface="微软雅黑" panose="020B0503020204020204" pitchFamily="34" charset="-122"/>
              </a:rPr>
            </a:fld>
            <a:endParaRPr lang="zh-CN" altLang="en-US" dirty="0">
              <a:latin typeface="Calibri" panose="020F0502020204030204" pitchFamily="34" charset="0"/>
              <a:ea typeface="微软雅黑" panose="020B0503020204020204" pitchFamily="34" charset="-122"/>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仅标题">
    <p:bg>
      <p:bgPr>
        <a:solidFill>
          <a:schemeClr val="bg1"/>
        </a:solidFill>
        <a:effectLst/>
      </p:bgPr>
    </p:bg>
    <p:spTree>
      <p:nvGrpSpPr>
        <p:cNvPr id="1" name=""/>
        <p:cNvGrpSpPr/>
        <p:nvPr/>
      </p:nvGrpSpPr>
      <p:grpSpPr>
        <a:xfrm>
          <a:off x="0" y="0"/>
          <a:ext cx="0" cy="0"/>
          <a:chOff x="0" y="0"/>
          <a:chExt cx="0" cy="0"/>
        </a:xfrm>
      </p:grpSpPr>
      <p:pic>
        <p:nvPicPr>
          <p:cNvPr id="15362" name="图片 7" hidden="1"/>
          <p:cNvPicPr>
            <a:picLocks noChangeAspect="1"/>
          </p:cNvPicPr>
          <p:nvPr userDrawn="1"/>
        </p:nvPicPr>
        <p:blipFill>
          <a:blip r:embed="rId2"/>
          <a:stretch>
            <a:fillRect/>
          </a:stretch>
        </p:blipFill>
        <p:spPr>
          <a:xfrm>
            <a:off x="5108575" y="-1808162"/>
            <a:ext cx="5175250" cy="9763125"/>
          </a:xfrm>
          <a:prstGeom prst="rect">
            <a:avLst/>
          </a:prstGeom>
          <a:noFill/>
          <a:ln w="9525">
            <a:noFill/>
          </a:ln>
        </p:spPr>
      </p:pic>
      <p:sp>
        <p:nvSpPr>
          <p:cNvPr id="10" name="矩形 9"/>
          <p:cNvSpPr/>
          <p:nvPr userDrawn="1"/>
        </p:nvSpPr>
        <p:spPr>
          <a:xfrm>
            <a:off x="0" y="4656138"/>
            <a:ext cx="9144000" cy="222885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rgbClr val="1C97D2"/>
              </a:solidFill>
              <a:effectLst/>
              <a:uLnTx/>
              <a:uFillTx/>
              <a:latin typeface="+mn-lt"/>
              <a:ea typeface="+mn-ea"/>
              <a:cs typeface="+mn-cs"/>
            </a:endParaRPr>
          </a:p>
        </p:txBody>
      </p:sp>
      <p:sp>
        <p:nvSpPr>
          <p:cNvPr id="11" name="矩形 10" hidden="1"/>
          <p:cNvSpPr>
            <a:spLocks noChangeArrowheads="1"/>
          </p:cNvSpPr>
          <p:nvPr userDrawn="1"/>
        </p:nvSpPr>
        <p:spPr bwMode="auto">
          <a:xfrm>
            <a:off x="539750" y="6524625"/>
            <a:ext cx="8564563" cy="307975"/>
          </a:xfrm>
          <a:prstGeom prst="rect">
            <a:avLst/>
          </a:prstGeom>
          <a:noFill/>
          <a:ln>
            <a:noFill/>
          </a:ln>
        </p:spPr>
        <p:txBody>
          <a:bodyPr>
            <a:spAutoFit/>
          </a:bodyPr>
          <a:lstStyle>
            <a:lvl1pPr defTabSz="1217930" eaLnBrk="0" hangingPunct="0">
              <a:defRPr>
                <a:solidFill>
                  <a:schemeClr val="tx1"/>
                </a:solidFill>
                <a:latin typeface="Arial" panose="020B0604020202020204" pitchFamily="34" charset="0"/>
                <a:ea typeface="宋体" panose="02010600030101010101" pitchFamily="2" charset="-122"/>
              </a:defRPr>
            </a:lvl1pPr>
            <a:lvl2pPr marL="742950" indent="-285750" defTabSz="1217930" eaLnBrk="0" hangingPunct="0">
              <a:defRPr>
                <a:solidFill>
                  <a:schemeClr val="tx1"/>
                </a:solidFill>
                <a:latin typeface="Arial" panose="020B0604020202020204" pitchFamily="34" charset="0"/>
                <a:ea typeface="宋体" panose="02010600030101010101" pitchFamily="2" charset="-122"/>
              </a:defRPr>
            </a:lvl2pPr>
            <a:lvl3pPr marL="1143000" indent="-228600" defTabSz="1217930" eaLnBrk="0" hangingPunct="0">
              <a:defRPr>
                <a:solidFill>
                  <a:schemeClr val="tx1"/>
                </a:solidFill>
                <a:latin typeface="Arial" panose="020B0604020202020204" pitchFamily="34" charset="0"/>
                <a:ea typeface="宋体" panose="02010600030101010101" pitchFamily="2" charset="-122"/>
              </a:defRPr>
            </a:lvl3pPr>
            <a:lvl4pPr marL="1600200" indent="-228600" defTabSz="1217930" eaLnBrk="0" hangingPunct="0">
              <a:defRPr>
                <a:solidFill>
                  <a:schemeClr val="tx1"/>
                </a:solidFill>
                <a:latin typeface="Arial" panose="020B0604020202020204" pitchFamily="34" charset="0"/>
                <a:ea typeface="宋体" panose="02010600030101010101" pitchFamily="2" charset="-122"/>
              </a:defRPr>
            </a:lvl4pPr>
            <a:lvl5pPr marL="2057400" indent="-228600" defTabSz="1217930" eaLnBrk="0" hangingPunct="0">
              <a:defRPr>
                <a:solidFill>
                  <a:schemeClr val="tx1"/>
                </a:solidFill>
                <a:latin typeface="Arial" panose="020B0604020202020204" pitchFamily="34" charset="0"/>
                <a:ea typeface="宋体" panose="02010600030101010101" pitchFamily="2" charset="-122"/>
              </a:defRPr>
            </a:lvl5pPr>
            <a:lvl6pPr marL="2514600" indent="-228600" defTabSz="12179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12179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12179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12179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r" defTabSz="1217930" rtl="0" eaLnBrk="1" fontAlgn="base" latinLnBrk="0" hangingPunct="1">
              <a:lnSpc>
                <a:spcPct val="100000"/>
              </a:lnSpc>
              <a:spcBef>
                <a:spcPct val="20000"/>
              </a:spcBef>
              <a:spcAft>
                <a:spcPct val="0"/>
              </a:spcAft>
              <a:buClrTx/>
              <a:buSzTx/>
              <a:buFontTx/>
              <a:buNone/>
              <a:defRPr/>
            </a:pPr>
            <a:r>
              <a:rPr kumimoji="0" lang="zh-CN" altLang="en-US" sz="14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江苏国泰新点软件有限公司</a:t>
            </a:r>
            <a:endParaRPr kumimoji="0" lang="zh-CN" altLang="en-US" sz="14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2" name="日期占位符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defRPr/>
            </a:lvl1pPr>
          </a:lstStyle>
          <a:p>
            <a:pPr marL="0" marR="0" lvl="0" indent="0" algn="l" defTabSz="1219200" rtl="0" eaLnBrk="1" fontAlgn="auto" latinLnBrk="0" hangingPunct="1">
              <a:lnSpc>
                <a:spcPct val="100000"/>
              </a:lnSpc>
              <a:spcBef>
                <a:spcPts val="0"/>
              </a:spcBef>
              <a:spcAft>
                <a:spcPts val="0"/>
              </a:spcAft>
              <a:buClrTx/>
              <a:buSzTx/>
              <a:buFontTx/>
              <a:buNone/>
              <a:defRPr/>
            </a:pPr>
            <a:fld id="{4F5EFF17-CC10-415E-8DFA-7FABA2409C47}" type="datetimeFigureOut">
              <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pitchFamily="34" charset="-122"/>
              <a:cs typeface="+mn-cs"/>
            </a:endParaRPr>
          </a:p>
        </p:txBody>
      </p:sp>
      <p:sp>
        <p:nvSpPr>
          <p:cNvPr id="13" name="页脚占位符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defRPr/>
            </a:lvl1pP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pitchFamily="34" charset="-122"/>
              <a:cs typeface="+mn-cs"/>
            </a:endParaRPr>
          </a:p>
        </p:txBody>
      </p:sp>
      <p:sp>
        <p:nvSpPr>
          <p:cNvPr id="14" name="灯片编号占位符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p>
            <a:pPr algn="r" defTabSz="1217930" eaLnBrk="1" hangingPunct="1">
              <a:buNone/>
            </a:pPr>
            <a:fld id="{9A0DB2DC-4C9A-4742-B13C-FB6460FD3503}" type="slidenum">
              <a:rPr lang="zh-CN" altLang="en-US" dirty="0">
                <a:latin typeface="Calibri" panose="020F0502020204030204" pitchFamily="34" charset="0"/>
                <a:ea typeface="微软雅黑" panose="020B0503020204020204" pitchFamily="34" charset="-122"/>
              </a:rPr>
            </a:fld>
            <a:endParaRPr lang="zh-CN" altLang="en-US" dirty="0">
              <a:latin typeface="Calibri" panose="020F0502020204030204" pitchFamily="34" charset="0"/>
              <a:ea typeface="微软雅黑" panose="020B0503020204020204" pitchFamily="34" charset="-122"/>
            </a:endParaRPr>
          </a:p>
        </p:txBody>
      </p:sp>
      <p:pic>
        <p:nvPicPr>
          <p:cNvPr id="34820" name="图片 3" descr="公司LOGO2018版[1]"/>
          <p:cNvPicPr>
            <a:picLocks noChangeAspect="1"/>
          </p:cNvPicPr>
          <p:nvPr userDrawn="1"/>
        </p:nvPicPr>
        <p:blipFill>
          <a:blip r:embed="rId3"/>
          <a:stretch>
            <a:fillRect/>
          </a:stretch>
        </p:blipFill>
        <p:spPr>
          <a:xfrm>
            <a:off x="914400" y="152400"/>
            <a:ext cx="1750695" cy="554355"/>
          </a:xfrm>
          <a:prstGeom prst="rect">
            <a:avLst/>
          </a:prstGeom>
          <a:noFill/>
          <a:ln w="9525">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节标题">
    <p:bg>
      <p:bgPr>
        <a:solidFill>
          <a:schemeClr val="bg1"/>
        </a:solidFill>
        <a:effectLst/>
      </p:bgPr>
    </p:bg>
    <p:spTree>
      <p:nvGrpSpPr>
        <p:cNvPr id="1" name=""/>
        <p:cNvGrpSpPr/>
        <p:nvPr/>
      </p:nvGrpSpPr>
      <p:grpSpPr>
        <a:xfrm>
          <a:off x="0" y="0"/>
          <a:ext cx="0" cy="0"/>
          <a:chOff x="0" y="0"/>
          <a:chExt cx="0" cy="0"/>
        </a:xfrm>
      </p:grpSpPr>
      <p:cxnSp>
        <p:nvCxnSpPr>
          <p:cNvPr id="8" name="直接连接符 7"/>
          <p:cNvCxnSpPr/>
          <p:nvPr/>
        </p:nvCxnSpPr>
        <p:spPr>
          <a:xfrm flipH="1">
            <a:off x="179388" y="1019175"/>
            <a:ext cx="6638925"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sp>
        <p:nvSpPr>
          <p:cNvPr id="9" name="Rectangle 7"/>
          <p:cNvSpPr>
            <a:spLocks noChangeArrowheads="1"/>
          </p:cNvSpPr>
          <p:nvPr/>
        </p:nvSpPr>
        <p:spPr bwMode="auto">
          <a:xfrm>
            <a:off x="0" y="981075"/>
            <a:ext cx="215900" cy="71438"/>
          </a:xfrm>
          <a:prstGeom prst="rect">
            <a:avLst/>
          </a:prstGeom>
          <a:solidFill>
            <a:srgbClr val="0070C0"/>
          </a:solidFill>
          <a:ln>
            <a:noFill/>
          </a:ln>
        </p:spPr>
        <p:txBody>
          <a:bodyPr wrap="none" anchor="ctr"/>
          <a:lstStyle>
            <a:lvl1pPr defTabSz="1217930" eaLnBrk="0" hangingPunct="0">
              <a:defRPr>
                <a:solidFill>
                  <a:schemeClr val="tx1"/>
                </a:solidFill>
                <a:latin typeface="Arial" panose="020B0604020202020204" pitchFamily="34" charset="0"/>
                <a:ea typeface="宋体" panose="02010600030101010101" pitchFamily="2" charset="-122"/>
              </a:defRPr>
            </a:lvl1pPr>
            <a:lvl2pPr marL="742950" indent="-285750" defTabSz="1217930" eaLnBrk="0" hangingPunct="0">
              <a:defRPr>
                <a:solidFill>
                  <a:schemeClr val="tx1"/>
                </a:solidFill>
                <a:latin typeface="Arial" panose="020B0604020202020204" pitchFamily="34" charset="0"/>
                <a:ea typeface="宋体" panose="02010600030101010101" pitchFamily="2" charset="-122"/>
              </a:defRPr>
            </a:lvl2pPr>
            <a:lvl3pPr marL="1143000" indent="-228600" defTabSz="1217930" eaLnBrk="0" hangingPunct="0">
              <a:defRPr>
                <a:solidFill>
                  <a:schemeClr val="tx1"/>
                </a:solidFill>
                <a:latin typeface="Arial" panose="020B0604020202020204" pitchFamily="34" charset="0"/>
                <a:ea typeface="宋体" panose="02010600030101010101" pitchFamily="2" charset="-122"/>
              </a:defRPr>
            </a:lvl3pPr>
            <a:lvl4pPr marL="1600200" indent="-228600" defTabSz="1217930" eaLnBrk="0" hangingPunct="0">
              <a:defRPr>
                <a:solidFill>
                  <a:schemeClr val="tx1"/>
                </a:solidFill>
                <a:latin typeface="Arial" panose="020B0604020202020204" pitchFamily="34" charset="0"/>
                <a:ea typeface="宋体" panose="02010600030101010101" pitchFamily="2" charset="-122"/>
              </a:defRPr>
            </a:lvl4pPr>
            <a:lvl5pPr marL="2057400" indent="-228600" defTabSz="1217930" eaLnBrk="0" hangingPunct="0">
              <a:defRPr>
                <a:solidFill>
                  <a:schemeClr val="tx1"/>
                </a:solidFill>
                <a:latin typeface="Arial" panose="020B0604020202020204" pitchFamily="34" charset="0"/>
                <a:ea typeface="宋体" panose="02010600030101010101" pitchFamily="2" charset="-122"/>
              </a:defRPr>
            </a:lvl5pPr>
            <a:lvl6pPr marL="2514600" indent="-228600" defTabSz="12179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12179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12179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12179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121793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rgbClr val="000000"/>
              </a:solidFill>
              <a:effectLst/>
              <a:uLnTx/>
              <a:uFillTx/>
              <a:latin typeface="Calibri" panose="020F0502020204030204" pitchFamily="34" charset="0"/>
              <a:ea typeface="微软雅黑" panose="020B0503020204020204" pitchFamily="34" charset="-122"/>
              <a:cs typeface="+mn-cs"/>
            </a:endParaRPr>
          </a:p>
        </p:txBody>
      </p:sp>
      <p:pic>
        <p:nvPicPr>
          <p:cNvPr id="16388" name="Picture 2" descr="C:\Users\Administrator\Desktop\待选\待选\3\标志.jpg"/>
          <p:cNvPicPr>
            <a:picLocks noChangeAspect="1"/>
          </p:cNvPicPr>
          <p:nvPr userDrawn="1"/>
        </p:nvPicPr>
        <p:blipFill>
          <a:blip r:embed="rId2">
            <a:clrChange>
              <a:clrFrom>
                <a:srgbClr val="FFFFFF"/>
              </a:clrFrom>
              <a:clrTo>
                <a:srgbClr val="FFFFFF">
                  <a:alpha val="0"/>
                </a:srgbClr>
              </a:clrTo>
            </a:clrChange>
          </a:blip>
          <a:stretch>
            <a:fillRect/>
          </a:stretch>
        </p:blipFill>
        <p:spPr>
          <a:xfrm>
            <a:off x="8043863" y="6021388"/>
            <a:ext cx="1123950" cy="1069975"/>
          </a:xfrm>
          <a:prstGeom prst="rect">
            <a:avLst/>
          </a:prstGeom>
          <a:noFill/>
          <a:ln w="9525">
            <a:noFill/>
          </a:ln>
        </p:spPr>
      </p:pic>
      <p:sp>
        <p:nvSpPr>
          <p:cNvPr id="19" name="标题 14"/>
          <p:cNvSpPr>
            <a:spLocks noGrp="1"/>
          </p:cNvSpPr>
          <p:nvPr>
            <p:ph type="title"/>
          </p:nvPr>
        </p:nvSpPr>
        <p:spPr>
          <a:xfrm>
            <a:off x="168748" y="96190"/>
            <a:ext cx="6275460" cy="812530"/>
          </a:xfrm>
          <a:prstGeom prst="rect">
            <a:avLst/>
          </a:prstGeom>
          <a:noFill/>
        </p:spPr>
        <p:txBody>
          <a:bodyPr rtlCol="0">
            <a:spAutoFit/>
          </a:bodyPr>
          <a:lstStyle>
            <a:lvl1pPr algn="l">
              <a:defRPr lang="zh-CN" altLang="en-US" sz="3600" b="1" spc="300">
                <a:solidFill>
                  <a:schemeClr val="tx1">
                    <a:lumMod val="65000"/>
                    <a:lumOff val="35000"/>
                  </a:schemeClr>
                </a:solidFill>
                <a:latin typeface="方正大黑简体" pitchFamily="65" charset="-122"/>
                <a:ea typeface="方正大黑简体" pitchFamily="65" charset="-122"/>
                <a:cs typeface="+mn-cs"/>
              </a:defRPr>
            </a:lvl1pPr>
          </a:lstStyle>
          <a:p>
            <a:pPr lvl="0"/>
            <a:r>
              <a:rPr lang="zh-CN" altLang="en-US" noProof="1"/>
              <a:t>单击此处编辑母版标题样式</a:t>
            </a:r>
            <a:endParaRPr lang="zh-CN" altLang="en-US" noProof="1"/>
          </a:p>
        </p:txBody>
      </p:sp>
      <p:sp>
        <p:nvSpPr>
          <p:cNvPr id="11" name="日期占位符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defRPr/>
            </a:lvl1pPr>
          </a:lstStyle>
          <a:p>
            <a:pPr marL="0" marR="0" lvl="0" indent="0" algn="l" defTabSz="1219200" rtl="0" eaLnBrk="1" fontAlgn="auto" latinLnBrk="0" hangingPunct="1">
              <a:lnSpc>
                <a:spcPct val="100000"/>
              </a:lnSpc>
              <a:spcBef>
                <a:spcPts val="0"/>
              </a:spcBef>
              <a:spcAft>
                <a:spcPts val="0"/>
              </a:spcAft>
              <a:buClrTx/>
              <a:buSzTx/>
              <a:buFontTx/>
              <a:buNone/>
              <a:defRPr/>
            </a:pPr>
            <a:fld id="{4185878A-920A-414D-9FC2-DD37C5233A8C}" type="datetimeFigureOut">
              <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pitchFamily="34" charset="-122"/>
              <a:cs typeface="+mn-cs"/>
            </a:endParaRPr>
          </a:p>
        </p:txBody>
      </p:sp>
      <p:sp>
        <p:nvSpPr>
          <p:cNvPr id="12" name="页脚占位符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defRPr/>
            </a:lvl1pP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pitchFamily="34" charset="-122"/>
              <a:cs typeface="+mn-cs"/>
            </a:endParaRPr>
          </a:p>
        </p:txBody>
      </p:sp>
      <p:sp>
        <p:nvSpPr>
          <p:cNvPr id="13" name="灯片编号占位符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p>
            <a:pPr algn="r" defTabSz="1217930" eaLnBrk="1" hangingPunct="1">
              <a:buNone/>
            </a:pPr>
            <a:fld id="{9A0DB2DC-4C9A-4742-B13C-FB6460FD3503}" type="slidenum">
              <a:rPr lang="zh-CN" altLang="en-US" dirty="0">
                <a:latin typeface="Calibri" panose="020F0502020204030204" pitchFamily="34" charset="0"/>
                <a:ea typeface="微软雅黑" panose="020B0503020204020204" pitchFamily="34" charset="-122"/>
              </a:rPr>
            </a:fld>
            <a:endParaRPr lang="zh-CN" altLang="en-US" dirty="0">
              <a:latin typeface="Calibri" panose="020F0502020204030204" pitchFamily="34" charset="0"/>
              <a:ea typeface="微软雅黑" panose="020B0503020204020204" pitchFamily="34" charset="-122"/>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4_节标题">
    <p:bg>
      <p:bgPr>
        <a:solidFill>
          <a:schemeClr val="bg1"/>
        </a:solidFill>
        <a:effectLst/>
      </p:bgPr>
    </p:bg>
    <p:spTree>
      <p:nvGrpSpPr>
        <p:cNvPr id="1" name=""/>
        <p:cNvGrpSpPr/>
        <p:nvPr/>
      </p:nvGrpSpPr>
      <p:grpSpPr>
        <a:xfrm>
          <a:off x="0" y="0"/>
          <a:ext cx="0" cy="0"/>
          <a:chOff x="0" y="0"/>
          <a:chExt cx="0" cy="0"/>
        </a:xfrm>
      </p:grpSpPr>
      <p:cxnSp>
        <p:nvCxnSpPr>
          <p:cNvPr id="8" name="直接连接符 7"/>
          <p:cNvCxnSpPr/>
          <p:nvPr/>
        </p:nvCxnSpPr>
        <p:spPr>
          <a:xfrm flipH="1">
            <a:off x="179388" y="1019175"/>
            <a:ext cx="6638925"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sp>
        <p:nvSpPr>
          <p:cNvPr id="9" name="Rectangle 7"/>
          <p:cNvSpPr>
            <a:spLocks noChangeArrowheads="1"/>
          </p:cNvSpPr>
          <p:nvPr/>
        </p:nvSpPr>
        <p:spPr bwMode="auto">
          <a:xfrm>
            <a:off x="0" y="981075"/>
            <a:ext cx="215900" cy="71438"/>
          </a:xfrm>
          <a:prstGeom prst="rect">
            <a:avLst/>
          </a:prstGeom>
          <a:solidFill>
            <a:srgbClr val="0070C0"/>
          </a:solidFill>
          <a:ln>
            <a:noFill/>
          </a:ln>
        </p:spPr>
        <p:txBody>
          <a:bodyPr wrap="none" anchor="ctr"/>
          <a:lstStyle>
            <a:lvl1pPr defTabSz="1217930" eaLnBrk="0" hangingPunct="0">
              <a:defRPr>
                <a:solidFill>
                  <a:schemeClr val="tx1"/>
                </a:solidFill>
                <a:latin typeface="Arial" panose="020B0604020202020204" pitchFamily="34" charset="0"/>
                <a:ea typeface="宋体" panose="02010600030101010101" pitchFamily="2" charset="-122"/>
              </a:defRPr>
            </a:lvl1pPr>
            <a:lvl2pPr marL="742950" indent="-285750" defTabSz="1217930" eaLnBrk="0" hangingPunct="0">
              <a:defRPr>
                <a:solidFill>
                  <a:schemeClr val="tx1"/>
                </a:solidFill>
                <a:latin typeface="Arial" panose="020B0604020202020204" pitchFamily="34" charset="0"/>
                <a:ea typeface="宋体" panose="02010600030101010101" pitchFamily="2" charset="-122"/>
              </a:defRPr>
            </a:lvl2pPr>
            <a:lvl3pPr marL="1143000" indent="-228600" defTabSz="1217930" eaLnBrk="0" hangingPunct="0">
              <a:defRPr>
                <a:solidFill>
                  <a:schemeClr val="tx1"/>
                </a:solidFill>
                <a:latin typeface="Arial" panose="020B0604020202020204" pitchFamily="34" charset="0"/>
                <a:ea typeface="宋体" panose="02010600030101010101" pitchFamily="2" charset="-122"/>
              </a:defRPr>
            </a:lvl3pPr>
            <a:lvl4pPr marL="1600200" indent="-228600" defTabSz="1217930" eaLnBrk="0" hangingPunct="0">
              <a:defRPr>
                <a:solidFill>
                  <a:schemeClr val="tx1"/>
                </a:solidFill>
                <a:latin typeface="Arial" panose="020B0604020202020204" pitchFamily="34" charset="0"/>
                <a:ea typeface="宋体" panose="02010600030101010101" pitchFamily="2" charset="-122"/>
              </a:defRPr>
            </a:lvl4pPr>
            <a:lvl5pPr marL="2057400" indent="-228600" defTabSz="1217930" eaLnBrk="0" hangingPunct="0">
              <a:defRPr>
                <a:solidFill>
                  <a:schemeClr val="tx1"/>
                </a:solidFill>
                <a:latin typeface="Arial" panose="020B0604020202020204" pitchFamily="34" charset="0"/>
                <a:ea typeface="宋体" panose="02010600030101010101" pitchFamily="2" charset="-122"/>
              </a:defRPr>
            </a:lvl5pPr>
            <a:lvl6pPr marL="2514600" indent="-228600" defTabSz="12179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12179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12179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12179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121793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rgbClr val="000000"/>
              </a:solidFill>
              <a:effectLst/>
              <a:uLnTx/>
              <a:uFillTx/>
              <a:latin typeface="Calibri" panose="020F0502020204030204" pitchFamily="34" charset="0"/>
              <a:ea typeface="微软雅黑" panose="020B0503020204020204" pitchFamily="34" charset="-122"/>
              <a:cs typeface="+mn-cs"/>
            </a:endParaRPr>
          </a:p>
        </p:txBody>
      </p:sp>
      <p:pic>
        <p:nvPicPr>
          <p:cNvPr id="17412" name="Picture 2" descr="C:\Users\Administrator\Desktop\待选\待选\3\标志.jpg"/>
          <p:cNvPicPr>
            <a:picLocks noChangeAspect="1"/>
          </p:cNvPicPr>
          <p:nvPr userDrawn="1"/>
        </p:nvPicPr>
        <p:blipFill>
          <a:blip r:embed="rId2">
            <a:clrChange>
              <a:clrFrom>
                <a:srgbClr val="FFFFFF"/>
              </a:clrFrom>
              <a:clrTo>
                <a:srgbClr val="FFFFFF">
                  <a:alpha val="0"/>
                </a:srgbClr>
              </a:clrTo>
            </a:clrChange>
          </a:blip>
          <a:stretch>
            <a:fillRect/>
          </a:stretch>
        </p:blipFill>
        <p:spPr>
          <a:xfrm>
            <a:off x="8043863" y="6021388"/>
            <a:ext cx="1123950" cy="1069975"/>
          </a:xfrm>
          <a:prstGeom prst="rect">
            <a:avLst/>
          </a:prstGeom>
          <a:noFill/>
          <a:ln w="9525">
            <a:noFill/>
          </a:ln>
        </p:spPr>
      </p:pic>
      <p:sp>
        <p:nvSpPr>
          <p:cNvPr id="19" name="标题 14"/>
          <p:cNvSpPr>
            <a:spLocks noGrp="1"/>
          </p:cNvSpPr>
          <p:nvPr>
            <p:ph type="title"/>
          </p:nvPr>
        </p:nvSpPr>
        <p:spPr>
          <a:xfrm>
            <a:off x="168748" y="96190"/>
            <a:ext cx="6275460" cy="812530"/>
          </a:xfrm>
          <a:prstGeom prst="rect">
            <a:avLst/>
          </a:prstGeom>
          <a:noFill/>
        </p:spPr>
        <p:txBody>
          <a:bodyPr rtlCol="0">
            <a:spAutoFit/>
          </a:bodyPr>
          <a:lstStyle>
            <a:lvl1pPr algn="l">
              <a:defRPr lang="zh-CN" altLang="en-US" sz="3600" b="1" spc="300">
                <a:solidFill>
                  <a:schemeClr val="tx1">
                    <a:lumMod val="65000"/>
                    <a:lumOff val="35000"/>
                  </a:schemeClr>
                </a:solidFill>
                <a:latin typeface="方正大黑简体" pitchFamily="65" charset="-122"/>
                <a:ea typeface="方正大黑简体" pitchFamily="65" charset="-122"/>
                <a:cs typeface="+mn-cs"/>
              </a:defRPr>
            </a:lvl1pPr>
          </a:lstStyle>
          <a:p>
            <a:pPr lvl="0"/>
            <a:r>
              <a:rPr lang="zh-CN" altLang="en-US" noProof="1"/>
              <a:t>单击此处编辑母版标题样式</a:t>
            </a:r>
            <a:endParaRPr lang="zh-CN" altLang="en-US" noProof="1"/>
          </a:p>
        </p:txBody>
      </p:sp>
      <p:sp>
        <p:nvSpPr>
          <p:cNvPr id="11" name="日期占位符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defRPr/>
            </a:lvl1pPr>
          </a:lstStyle>
          <a:p>
            <a:pPr marL="0" marR="0" lvl="0" indent="0" algn="l" defTabSz="1219200" rtl="0" eaLnBrk="1" fontAlgn="auto" latinLnBrk="0" hangingPunct="1">
              <a:lnSpc>
                <a:spcPct val="100000"/>
              </a:lnSpc>
              <a:spcBef>
                <a:spcPts val="0"/>
              </a:spcBef>
              <a:spcAft>
                <a:spcPts val="0"/>
              </a:spcAft>
              <a:buClrTx/>
              <a:buSzTx/>
              <a:buFontTx/>
              <a:buNone/>
              <a:defRPr/>
            </a:pPr>
            <a:fld id="{BB305FCE-4E6E-4BCE-B947-2057FC6D3247}" type="datetimeFigureOut">
              <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pitchFamily="34" charset="-122"/>
              <a:cs typeface="+mn-cs"/>
            </a:endParaRPr>
          </a:p>
        </p:txBody>
      </p:sp>
      <p:sp>
        <p:nvSpPr>
          <p:cNvPr id="12" name="页脚占位符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defRPr/>
            </a:lvl1pP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pitchFamily="34" charset="-122"/>
              <a:cs typeface="+mn-cs"/>
            </a:endParaRPr>
          </a:p>
        </p:txBody>
      </p:sp>
      <p:sp>
        <p:nvSpPr>
          <p:cNvPr id="13" name="灯片编号占位符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p>
            <a:pPr algn="r" defTabSz="1217930" eaLnBrk="1" hangingPunct="1">
              <a:buNone/>
            </a:pPr>
            <a:fld id="{9A0DB2DC-4C9A-4742-B13C-FB6460FD3503}" type="slidenum">
              <a:rPr lang="zh-CN" altLang="en-US" dirty="0">
                <a:latin typeface="Calibri" panose="020F0502020204030204" pitchFamily="34" charset="0"/>
                <a:ea typeface="微软雅黑" panose="020B0503020204020204" pitchFamily="34" charset="-122"/>
              </a:rPr>
            </a:fld>
            <a:endParaRPr lang="zh-CN" altLang="en-US" dirty="0">
              <a:latin typeface="Calibri" panose="020F0502020204030204" pitchFamily="34" charset="0"/>
              <a:ea typeface="微软雅黑" panose="020B0503020204020204" pitchFamily="34" charset="-122"/>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节标题">
    <p:bg>
      <p:bgPr>
        <a:solidFill>
          <a:schemeClr val="bg1"/>
        </a:solidFill>
        <a:effectLst/>
      </p:bgPr>
    </p:bg>
    <p:spTree>
      <p:nvGrpSpPr>
        <p:cNvPr id="1" name=""/>
        <p:cNvGrpSpPr/>
        <p:nvPr/>
      </p:nvGrpSpPr>
      <p:grpSpPr>
        <a:xfrm>
          <a:off x="0" y="0"/>
          <a:ext cx="0" cy="0"/>
          <a:chOff x="0" y="0"/>
          <a:chExt cx="0" cy="0"/>
        </a:xfrm>
      </p:grpSpPr>
      <p:sp>
        <p:nvSpPr>
          <p:cNvPr id="8" name="TextBox 9" hidden="1"/>
          <p:cNvSpPr txBox="1">
            <a:spLocks noChangeArrowheads="1"/>
          </p:cNvSpPr>
          <p:nvPr/>
        </p:nvSpPr>
        <p:spPr bwMode="auto">
          <a:xfrm>
            <a:off x="7105650" y="576263"/>
            <a:ext cx="569913" cy="307975"/>
          </a:xfrm>
          <a:prstGeom prst="rect">
            <a:avLst/>
          </a:prstGeom>
          <a:noFill/>
          <a:ln>
            <a:noFill/>
          </a:ln>
        </p:spPr>
        <p:txBody>
          <a:bodyPr wrap="none">
            <a:spAutoFit/>
          </a:bodyPr>
          <a:lstStyle>
            <a:lvl1pPr defTabSz="1217930" eaLnBrk="0" hangingPunct="0">
              <a:defRPr>
                <a:solidFill>
                  <a:schemeClr val="tx1"/>
                </a:solidFill>
                <a:latin typeface="Arial" panose="020B0604020202020204" pitchFamily="34" charset="0"/>
                <a:ea typeface="宋体" panose="02010600030101010101" pitchFamily="2" charset="-122"/>
              </a:defRPr>
            </a:lvl1pPr>
            <a:lvl2pPr marL="742950" indent="-285750" defTabSz="1217930" eaLnBrk="0" hangingPunct="0">
              <a:defRPr>
                <a:solidFill>
                  <a:schemeClr val="tx1"/>
                </a:solidFill>
                <a:latin typeface="Arial" panose="020B0604020202020204" pitchFamily="34" charset="0"/>
                <a:ea typeface="宋体" panose="02010600030101010101" pitchFamily="2" charset="-122"/>
              </a:defRPr>
            </a:lvl2pPr>
            <a:lvl3pPr marL="1143000" indent="-228600" defTabSz="1217930" eaLnBrk="0" hangingPunct="0">
              <a:defRPr>
                <a:solidFill>
                  <a:schemeClr val="tx1"/>
                </a:solidFill>
                <a:latin typeface="Arial" panose="020B0604020202020204" pitchFamily="34" charset="0"/>
                <a:ea typeface="宋体" panose="02010600030101010101" pitchFamily="2" charset="-122"/>
              </a:defRPr>
            </a:lvl3pPr>
            <a:lvl4pPr marL="1600200" indent="-228600" defTabSz="1217930" eaLnBrk="0" hangingPunct="0">
              <a:defRPr>
                <a:solidFill>
                  <a:schemeClr val="tx1"/>
                </a:solidFill>
                <a:latin typeface="Arial" panose="020B0604020202020204" pitchFamily="34" charset="0"/>
                <a:ea typeface="宋体" panose="02010600030101010101" pitchFamily="2" charset="-122"/>
              </a:defRPr>
            </a:lvl4pPr>
            <a:lvl5pPr marL="2057400" indent="-228600" defTabSz="1217930" eaLnBrk="0" hangingPunct="0">
              <a:defRPr>
                <a:solidFill>
                  <a:schemeClr val="tx1"/>
                </a:solidFill>
                <a:latin typeface="Arial" panose="020B0604020202020204" pitchFamily="34" charset="0"/>
                <a:ea typeface="宋体" panose="02010600030101010101" pitchFamily="2" charset="-122"/>
              </a:defRPr>
            </a:lvl5pPr>
            <a:lvl6pPr marL="2514600" indent="-228600" defTabSz="12179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12179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12179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12179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1217930" rtl="0" eaLnBrk="1" fontAlgn="base" latinLnBrk="0" hangingPunct="1">
              <a:lnSpc>
                <a:spcPct val="100000"/>
              </a:lnSpc>
              <a:spcBef>
                <a:spcPct val="0"/>
              </a:spcBef>
              <a:spcAft>
                <a:spcPct val="0"/>
              </a:spcAft>
              <a:buClrTx/>
              <a:buSzTx/>
              <a:buFontTx/>
              <a:buNone/>
              <a:defRPr/>
            </a:pPr>
            <a:r>
              <a:rPr kumimoji="0" lang="en-US" altLang="zh-CN" sz="1400" b="0" i="0" u="none" strike="noStrike" kern="1200" cap="none" spc="0" normalizeH="0" baseline="0" noProof="0">
                <a:ln>
                  <a:noFill/>
                </a:ln>
                <a:solidFill>
                  <a:srgbClr val="DE1882"/>
                </a:solidFill>
                <a:effectLst/>
                <a:uLnTx/>
                <a:uFillTx/>
                <a:latin typeface="Segoe UI" panose="020B0502040204020203" pitchFamily="34" charset="0"/>
                <a:ea typeface="微软雅黑" panose="020B0503020204020204" pitchFamily="34" charset="-122"/>
                <a:cs typeface="Segoe UI" panose="020B0502040204020203" pitchFamily="34" charset="0"/>
              </a:rPr>
              <a:t>2014</a:t>
            </a:r>
            <a:endParaRPr kumimoji="0" lang="zh-CN" altLang="en-US" sz="1400" b="0" i="0" u="none" strike="noStrike" kern="1200" cap="none" spc="0" normalizeH="0" baseline="0" noProof="0">
              <a:ln>
                <a:noFill/>
              </a:ln>
              <a:solidFill>
                <a:srgbClr val="DE1882"/>
              </a:solidFill>
              <a:effectLst/>
              <a:uLnTx/>
              <a:uFillTx/>
              <a:latin typeface="微软雅黑" panose="020B0503020204020204" pitchFamily="34" charset="-122"/>
              <a:ea typeface="微软雅黑" panose="020B0503020204020204" pitchFamily="34" charset="-122"/>
              <a:cs typeface="Segoe UI" panose="020B0502040204020203" pitchFamily="34" charset="0"/>
            </a:endParaRPr>
          </a:p>
        </p:txBody>
      </p:sp>
      <p:sp>
        <p:nvSpPr>
          <p:cNvPr id="9" name="矩形 8" hidden="1"/>
          <p:cNvSpPr>
            <a:spLocks noChangeArrowheads="1"/>
          </p:cNvSpPr>
          <p:nvPr/>
        </p:nvSpPr>
        <p:spPr bwMode="auto">
          <a:xfrm>
            <a:off x="8101013" y="617538"/>
            <a:ext cx="542925" cy="307975"/>
          </a:xfrm>
          <a:prstGeom prst="rect">
            <a:avLst/>
          </a:prstGeom>
          <a:noFill/>
          <a:ln>
            <a:noFill/>
          </a:ln>
        </p:spPr>
        <p:txBody>
          <a:bodyPr wrap="none">
            <a:spAutoFit/>
          </a:bodyPr>
          <a:lstStyle>
            <a:lvl1pPr defTabSz="1217930" eaLnBrk="0" hangingPunct="0">
              <a:defRPr>
                <a:solidFill>
                  <a:schemeClr val="tx1"/>
                </a:solidFill>
                <a:latin typeface="Arial" panose="020B0604020202020204" pitchFamily="34" charset="0"/>
                <a:ea typeface="宋体" panose="02010600030101010101" pitchFamily="2" charset="-122"/>
              </a:defRPr>
            </a:lvl1pPr>
            <a:lvl2pPr marL="742950" indent="-285750" defTabSz="1217930" eaLnBrk="0" hangingPunct="0">
              <a:defRPr>
                <a:solidFill>
                  <a:schemeClr val="tx1"/>
                </a:solidFill>
                <a:latin typeface="Arial" panose="020B0604020202020204" pitchFamily="34" charset="0"/>
                <a:ea typeface="宋体" panose="02010600030101010101" pitchFamily="2" charset="-122"/>
              </a:defRPr>
            </a:lvl2pPr>
            <a:lvl3pPr marL="1143000" indent="-228600" defTabSz="1217930" eaLnBrk="0" hangingPunct="0">
              <a:defRPr>
                <a:solidFill>
                  <a:schemeClr val="tx1"/>
                </a:solidFill>
                <a:latin typeface="Arial" panose="020B0604020202020204" pitchFamily="34" charset="0"/>
                <a:ea typeface="宋体" panose="02010600030101010101" pitchFamily="2" charset="-122"/>
              </a:defRPr>
            </a:lvl3pPr>
            <a:lvl4pPr marL="1600200" indent="-228600" defTabSz="1217930" eaLnBrk="0" hangingPunct="0">
              <a:defRPr>
                <a:solidFill>
                  <a:schemeClr val="tx1"/>
                </a:solidFill>
                <a:latin typeface="Arial" panose="020B0604020202020204" pitchFamily="34" charset="0"/>
                <a:ea typeface="宋体" panose="02010600030101010101" pitchFamily="2" charset="-122"/>
              </a:defRPr>
            </a:lvl4pPr>
            <a:lvl5pPr marL="2057400" indent="-228600" defTabSz="1217930" eaLnBrk="0" hangingPunct="0">
              <a:defRPr>
                <a:solidFill>
                  <a:schemeClr val="tx1"/>
                </a:solidFill>
                <a:latin typeface="Arial" panose="020B0604020202020204" pitchFamily="34" charset="0"/>
                <a:ea typeface="宋体" panose="02010600030101010101" pitchFamily="2" charset="-122"/>
              </a:defRPr>
            </a:lvl5pPr>
            <a:lvl6pPr marL="2514600" indent="-228600" defTabSz="12179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12179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12179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12179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1217930" rtl="0" eaLnBrk="1" fontAlgn="base" latinLnBrk="0" hangingPunct="1">
              <a:lnSpc>
                <a:spcPct val="100000"/>
              </a:lnSpc>
              <a:spcBef>
                <a:spcPct val="0"/>
              </a:spcBef>
              <a:spcAft>
                <a:spcPct val="0"/>
              </a:spcAft>
              <a:buClrTx/>
              <a:buSzTx/>
              <a:buFontTx/>
              <a:buNone/>
              <a:defRPr/>
            </a:pPr>
            <a:r>
              <a:rPr kumimoji="0" lang="zh-CN" altLang="en-US" sz="1400" b="0" i="0" u="none" strike="noStrike" kern="1200" cap="none" spc="0" normalizeH="0" baseline="0" noProof="0">
                <a:ln>
                  <a:noFill/>
                </a:ln>
                <a:solidFill>
                  <a:srgbClr val="DE1882"/>
                </a:solidFill>
                <a:effectLst/>
                <a:uLnTx/>
                <a:uFillTx/>
                <a:latin typeface="微软雅黑" panose="020B0503020204020204" pitchFamily="34" charset="-122"/>
                <a:ea typeface="微软雅黑" panose="020B0503020204020204" pitchFamily="34" charset="-122"/>
                <a:cs typeface="Segoe UI" panose="020B0502040204020203" pitchFamily="34" charset="0"/>
              </a:rPr>
              <a:t>浙江</a:t>
            </a:r>
            <a:endParaRPr kumimoji="0" lang="zh-CN" altLang="en-US" sz="1400" b="0" i="0" u="none" strike="noStrike" kern="1200" cap="none" spc="0" normalizeH="0" baseline="0" noProof="0">
              <a:ln>
                <a:noFill/>
              </a:ln>
              <a:solidFill>
                <a:srgbClr val="DE1882"/>
              </a:solidFill>
              <a:effectLst/>
              <a:uLnTx/>
              <a:uFillTx/>
              <a:latin typeface="微软雅黑" panose="020B0503020204020204" pitchFamily="34" charset="-122"/>
              <a:ea typeface="微软雅黑" panose="020B0503020204020204" pitchFamily="34" charset="-122"/>
              <a:cs typeface="Segoe UI" panose="020B0502040204020203" pitchFamily="34" charset="0"/>
            </a:endParaRPr>
          </a:p>
        </p:txBody>
      </p:sp>
      <p:grpSp>
        <p:nvGrpSpPr>
          <p:cNvPr id="18436" name="组合 9" hidden="1"/>
          <p:cNvGrpSpPr/>
          <p:nvPr userDrawn="1"/>
        </p:nvGrpSpPr>
        <p:grpSpPr>
          <a:xfrm>
            <a:off x="6975475" y="561975"/>
            <a:ext cx="1770063" cy="71438"/>
            <a:chOff x="2628900" y="866775"/>
            <a:chExt cx="1752600" cy="114300"/>
          </a:xfrm>
        </p:grpSpPr>
        <p:cxnSp>
          <p:nvCxnSpPr>
            <p:cNvPr id="11" name="直接连接符 10"/>
            <p:cNvCxnSpPr/>
            <p:nvPr/>
          </p:nvCxnSpPr>
          <p:spPr>
            <a:xfrm>
              <a:off x="2628900" y="866775"/>
              <a:ext cx="771773"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400673" y="866775"/>
              <a:ext cx="114744" cy="1143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3515417" y="866775"/>
              <a:ext cx="113172" cy="1143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3628589" y="866775"/>
              <a:ext cx="752911"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2" name="TextBox 17" hidden="1"/>
          <p:cNvSpPr txBox="1">
            <a:spLocks noChangeArrowheads="1"/>
          </p:cNvSpPr>
          <p:nvPr/>
        </p:nvSpPr>
        <p:spPr bwMode="auto">
          <a:xfrm>
            <a:off x="7092950" y="188913"/>
            <a:ext cx="1620838" cy="307975"/>
          </a:xfrm>
          <a:prstGeom prst="rect">
            <a:avLst/>
          </a:prstGeom>
          <a:noFill/>
          <a:ln>
            <a:noFill/>
          </a:ln>
        </p:spPr>
        <p:txBody>
          <a:bodyPr wrap="none">
            <a:spAutoFit/>
          </a:bodyPr>
          <a:lstStyle>
            <a:lvl1pPr defTabSz="1217930" eaLnBrk="0" hangingPunct="0">
              <a:defRPr>
                <a:solidFill>
                  <a:schemeClr val="tx1"/>
                </a:solidFill>
                <a:latin typeface="Arial" panose="020B0604020202020204" pitchFamily="34" charset="0"/>
                <a:ea typeface="宋体" panose="02010600030101010101" pitchFamily="2" charset="-122"/>
              </a:defRPr>
            </a:lvl1pPr>
            <a:lvl2pPr marL="742950" indent="-285750" defTabSz="1217930" eaLnBrk="0" hangingPunct="0">
              <a:defRPr>
                <a:solidFill>
                  <a:schemeClr val="tx1"/>
                </a:solidFill>
                <a:latin typeface="Arial" panose="020B0604020202020204" pitchFamily="34" charset="0"/>
                <a:ea typeface="宋体" panose="02010600030101010101" pitchFamily="2" charset="-122"/>
              </a:defRPr>
            </a:lvl2pPr>
            <a:lvl3pPr marL="1143000" indent="-228600" defTabSz="1217930" eaLnBrk="0" hangingPunct="0">
              <a:defRPr>
                <a:solidFill>
                  <a:schemeClr val="tx1"/>
                </a:solidFill>
                <a:latin typeface="Arial" panose="020B0604020202020204" pitchFamily="34" charset="0"/>
                <a:ea typeface="宋体" panose="02010600030101010101" pitchFamily="2" charset="-122"/>
              </a:defRPr>
            </a:lvl3pPr>
            <a:lvl4pPr marL="1600200" indent="-228600" defTabSz="1217930" eaLnBrk="0" hangingPunct="0">
              <a:defRPr>
                <a:solidFill>
                  <a:schemeClr val="tx1"/>
                </a:solidFill>
                <a:latin typeface="Arial" panose="020B0604020202020204" pitchFamily="34" charset="0"/>
                <a:ea typeface="宋体" panose="02010600030101010101" pitchFamily="2" charset="-122"/>
              </a:defRPr>
            </a:lvl4pPr>
            <a:lvl5pPr marL="2057400" indent="-228600" defTabSz="1217930" eaLnBrk="0" hangingPunct="0">
              <a:defRPr>
                <a:solidFill>
                  <a:schemeClr val="tx1"/>
                </a:solidFill>
                <a:latin typeface="Arial" panose="020B0604020202020204" pitchFamily="34" charset="0"/>
                <a:ea typeface="宋体" panose="02010600030101010101" pitchFamily="2" charset="-122"/>
              </a:defRPr>
            </a:lvl5pPr>
            <a:lvl6pPr marL="2514600" indent="-228600" defTabSz="12179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12179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12179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12179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1217930" rtl="0" eaLnBrk="1" fontAlgn="base" latinLnBrk="0" hangingPunct="1">
              <a:lnSpc>
                <a:spcPct val="100000"/>
              </a:lnSpc>
              <a:spcBef>
                <a:spcPct val="0"/>
              </a:spcBef>
              <a:spcAft>
                <a:spcPct val="0"/>
              </a:spcAft>
              <a:buClrTx/>
              <a:buSzTx/>
              <a:buFontTx/>
              <a:buNone/>
              <a:defRPr/>
            </a:pPr>
            <a:r>
              <a:rPr kumimoji="0" lang="zh-CN" altLang="en-US" sz="1400" b="0" i="0" u="none" strike="noStrike" kern="1200" cap="none" spc="0" normalizeH="0" baseline="0" noProof="0">
                <a:ln>
                  <a:noFill/>
                </a:ln>
                <a:solidFill>
                  <a:srgbClr val="595959"/>
                </a:solidFill>
                <a:effectLst/>
                <a:uLnTx/>
                <a:uFillTx/>
                <a:latin typeface="微软雅黑" panose="020B0503020204020204" pitchFamily="34" charset="-122"/>
                <a:ea typeface="微软雅黑" panose="020B0503020204020204" pitchFamily="34" charset="-122"/>
                <a:cs typeface="+mn-cs"/>
              </a:rPr>
              <a:t>公共资源交易中心</a:t>
            </a:r>
            <a:endParaRPr kumimoji="0" lang="zh-CN" altLang="en-US" sz="1400" b="0" i="0" u="none" strike="noStrike" kern="1200" cap="none" spc="0" normalizeH="0" baseline="0" noProof="0">
              <a:ln>
                <a:noFill/>
              </a:ln>
              <a:solidFill>
                <a:srgbClr val="595959"/>
              </a:solidFill>
              <a:effectLst/>
              <a:uLnTx/>
              <a:uFillTx/>
              <a:latin typeface="微软雅黑" panose="020B0503020204020204" pitchFamily="34" charset="-122"/>
              <a:ea typeface="微软雅黑" panose="020B0503020204020204" pitchFamily="34" charset="-122"/>
              <a:cs typeface="+mn-cs"/>
            </a:endParaRPr>
          </a:p>
        </p:txBody>
      </p:sp>
      <p:cxnSp>
        <p:nvCxnSpPr>
          <p:cNvPr id="16" name="直接连接符 15"/>
          <p:cNvCxnSpPr/>
          <p:nvPr/>
        </p:nvCxnSpPr>
        <p:spPr>
          <a:xfrm flipH="1">
            <a:off x="179388" y="946150"/>
            <a:ext cx="6638925"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sp>
        <p:nvSpPr>
          <p:cNvPr id="17" name="Rectangle 7"/>
          <p:cNvSpPr>
            <a:spLocks noChangeArrowheads="1"/>
          </p:cNvSpPr>
          <p:nvPr/>
        </p:nvSpPr>
        <p:spPr bwMode="auto">
          <a:xfrm>
            <a:off x="0" y="908050"/>
            <a:ext cx="215900" cy="71438"/>
          </a:xfrm>
          <a:prstGeom prst="rect">
            <a:avLst/>
          </a:prstGeom>
          <a:solidFill>
            <a:srgbClr val="0070C0"/>
          </a:solidFill>
          <a:ln>
            <a:noFill/>
          </a:ln>
        </p:spPr>
        <p:txBody>
          <a:bodyPr wrap="none" anchor="ctr"/>
          <a:lstStyle>
            <a:lvl1pPr defTabSz="1217930" eaLnBrk="0" hangingPunct="0">
              <a:defRPr>
                <a:solidFill>
                  <a:schemeClr val="tx1"/>
                </a:solidFill>
                <a:latin typeface="Arial" panose="020B0604020202020204" pitchFamily="34" charset="0"/>
                <a:ea typeface="宋体" panose="02010600030101010101" pitchFamily="2" charset="-122"/>
              </a:defRPr>
            </a:lvl1pPr>
            <a:lvl2pPr marL="742950" indent="-285750" defTabSz="1217930" eaLnBrk="0" hangingPunct="0">
              <a:defRPr>
                <a:solidFill>
                  <a:schemeClr val="tx1"/>
                </a:solidFill>
                <a:latin typeface="Arial" panose="020B0604020202020204" pitchFamily="34" charset="0"/>
                <a:ea typeface="宋体" panose="02010600030101010101" pitchFamily="2" charset="-122"/>
              </a:defRPr>
            </a:lvl2pPr>
            <a:lvl3pPr marL="1143000" indent="-228600" defTabSz="1217930" eaLnBrk="0" hangingPunct="0">
              <a:defRPr>
                <a:solidFill>
                  <a:schemeClr val="tx1"/>
                </a:solidFill>
                <a:latin typeface="Arial" panose="020B0604020202020204" pitchFamily="34" charset="0"/>
                <a:ea typeface="宋体" panose="02010600030101010101" pitchFamily="2" charset="-122"/>
              </a:defRPr>
            </a:lvl3pPr>
            <a:lvl4pPr marL="1600200" indent="-228600" defTabSz="1217930" eaLnBrk="0" hangingPunct="0">
              <a:defRPr>
                <a:solidFill>
                  <a:schemeClr val="tx1"/>
                </a:solidFill>
                <a:latin typeface="Arial" panose="020B0604020202020204" pitchFamily="34" charset="0"/>
                <a:ea typeface="宋体" panose="02010600030101010101" pitchFamily="2" charset="-122"/>
              </a:defRPr>
            </a:lvl4pPr>
            <a:lvl5pPr marL="2057400" indent="-228600" defTabSz="1217930" eaLnBrk="0" hangingPunct="0">
              <a:defRPr>
                <a:solidFill>
                  <a:schemeClr val="tx1"/>
                </a:solidFill>
                <a:latin typeface="Arial" panose="020B0604020202020204" pitchFamily="34" charset="0"/>
                <a:ea typeface="宋体" panose="02010600030101010101" pitchFamily="2" charset="-122"/>
              </a:defRPr>
            </a:lvl5pPr>
            <a:lvl6pPr marL="2514600" indent="-228600" defTabSz="12179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12179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12179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12179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121793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rgbClr val="000000"/>
              </a:solidFill>
              <a:effectLst/>
              <a:uLnTx/>
              <a:uFillTx/>
              <a:latin typeface="Calibri" panose="020F0502020204030204" pitchFamily="34" charset="0"/>
              <a:ea typeface="微软雅黑" panose="020B0503020204020204" pitchFamily="34" charset="-122"/>
              <a:cs typeface="+mn-cs"/>
            </a:endParaRPr>
          </a:p>
        </p:txBody>
      </p:sp>
      <p:pic>
        <p:nvPicPr>
          <p:cNvPr id="18440" name="Picture 2" descr="C:\Users\Administrator\Desktop\待选\待选\3\标志.jpg" hidden="1"/>
          <p:cNvPicPr>
            <a:picLocks noChangeAspect="1"/>
          </p:cNvPicPr>
          <p:nvPr userDrawn="1"/>
        </p:nvPicPr>
        <p:blipFill>
          <a:blip r:embed="rId2">
            <a:clrChange>
              <a:clrFrom>
                <a:srgbClr val="FFFFFF"/>
              </a:clrFrom>
              <a:clrTo>
                <a:srgbClr val="FFFFFF">
                  <a:alpha val="0"/>
                </a:srgbClr>
              </a:clrTo>
            </a:clrChange>
          </a:blip>
          <a:stretch>
            <a:fillRect/>
          </a:stretch>
        </p:blipFill>
        <p:spPr>
          <a:xfrm>
            <a:off x="8043863" y="6021388"/>
            <a:ext cx="1123950" cy="1069975"/>
          </a:xfrm>
          <a:prstGeom prst="rect">
            <a:avLst/>
          </a:prstGeom>
          <a:noFill/>
          <a:ln w="9525">
            <a:noFill/>
          </a:ln>
        </p:spPr>
      </p:pic>
      <p:pic>
        <p:nvPicPr>
          <p:cNvPr id="18441" name="Picture 2" descr="C:\Users\Administrator\Desktop\待选\待选\3\标志.jpg"/>
          <p:cNvPicPr>
            <a:picLocks noChangeAspect="1"/>
          </p:cNvPicPr>
          <p:nvPr userDrawn="1"/>
        </p:nvPicPr>
        <p:blipFill>
          <a:blip r:embed="rId2">
            <a:clrChange>
              <a:clrFrom>
                <a:srgbClr val="FFFFFF"/>
              </a:clrFrom>
              <a:clrTo>
                <a:srgbClr val="FFFFFF">
                  <a:alpha val="0"/>
                </a:srgbClr>
              </a:clrTo>
            </a:clrChange>
          </a:blip>
          <a:stretch>
            <a:fillRect/>
          </a:stretch>
        </p:blipFill>
        <p:spPr>
          <a:xfrm>
            <a:off x="8020050" y="6021388"/>
            <a:ext cx="1123950" cy="1069975"/>
          </a:xfrm>
          <a:prstGeom prst="rect">
            <a:avLst/>
          </a:prstGeom>
          <a:noFill/>
          <a:ln w="9525">
            <a:noFill/>
          </a:ln>
        </p:spPr>
      </p:pic>
      <p:sp>
        <p:nvSpPr>
          <p:cNvPr id="15" name="标题 14"/>
          <p:cNvSpPr>
            <a:spLocks noGrp="1"/>
          </p:cNvSpPr>
          <p:nvPr>
            <p:ph type="title"/>
          </p:nvPr>
        </p:nvSpPr>
        <p:spPr>
          <a:xfrm>
            <a:off x="179514" y="116195"/>
            <a:ext cx="6680914" cy="812530"/>
          </a:xfrm>
          <a:prstGeom prst="rect">
            <a:avLst/>
          </a:prstGeom>
          <a:noFill/>
        </p:spPr>
        <p:txBody>
          <a:bodyPr rtlCol="0">
            <a:spAutoFit/>
          </a:bodyPr>
          <a:lstStyle>
            <a:lvl1pPr algn="l">
              <a:defRPr lang="zh-CN" altLang="en-US" sz="3600" b="1" spc="300">
                <a:solidFill>
                  <a:schemeClr val="tx1">
                    <a:lumMod val="65000"/>
                    <a:lumOff val="35000"/>
                  </a:schemeClr>
                </a:solidFill>
                <a:latin typeface="方正大黑简体" pitchFamily="65" charset="-122"/>
                <a:ea typeface="方正大黑简体" pitchFamily="65" charset="-122"/>
                <a:cs typeface="+mn-cs"/>
              </a:defRPr>
            </a:lvl1pPr>
          </a:lstStyle>
          <a:p>
            <a:pPr lvl="0"/>
            <a:r>
              <a:rPr lang="zh-CN" altLang="en-US" noProof="1"/>
              <a:t>单击此处编辑母版标题样式</a:t>
            </a:r>
            <a:endParaRPr lang="zh-CN" altLang="en-US" noProof="1"/>
          </a:p>
        </p:txBody>
      </p:sp>
      <p:sp>
        <p:nvSpPr>
          <p:cNvPr id="20" name="日期占位符 2"/>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defRPr/>
            </a:lvl1pPr>
          </a:lstStyle>
          <a:p>
            <a:pPr marL="0" marR="0" lvl="0" indent="0" algn="l" defTabSz="1219200" rtl="0" eaLnBrk="1" fontAlgn="auto" latinLnBrk="0" hangingPunct="1">
              <a:lnSpc>
                <a:spcPct val="100000"/>
              </a:lnSpc>
              <a:spcBef>
                <a:spcPts val="0"/>
              </a:spcBef>
              <a:spcAft>
                <a:spcPts val="0"/>
              </a:spcAft>
              <a:buClrTx/>
              <a:buSzTx/>
              <a:buFontTx/>
              <a:buNone/>
              <a:defRPr/>
            </a:pPr>
            <a:fld id="{081A22DD-F9C5-44D2-96D5-877CB679DC80}" type="datetimeFigureOut">
              <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pitchFamily="34" charset="-122"/>
              <a:cs typeface="+mn-cs"/>
            </a:endParaRPr>
          </a:p>
        </p:txBody>
      </p:sp>
      <p:sp>
        <p:nvSpPr>
          <p:cNvPr id="21" name="页脚占位符 3"/>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defRPr/>
            </a:lvl1pP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pitchFamily="34" charset="-122"/>
              <a:cs typeface="+mn-cs"/>
            </a:endParaRPr>
          </a:p>
        </p:txBody>
      </p:sp>
      <p:sp>
        <p:nvSpPr>
          <p:cNvPr id="22" name="灯片编号占位符 4"/>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p>
            <a:pPr algn="r" defTabSz="1217930" eaLnBrk="1" hangingPunct="1">
              <a:buNone/>
            </a:pPr>
            <a:fld id="{9A0DB2DC-4C9A-4742-B13C-FB6460FD3503}" type="slidenum">
              <a:rPr lang="zh-CN" altLang="en-US" dirty="0">
                <a:latin typeface="Calibri" panose="020F0502020204030204" pitchFamily="34" charset="0"/>
                <a:ea typeface="微软雅黑" panose="020B0503020204020204" pitchFamily="34" charset="-122"/>
              </a:rPr>
            </a:fld>
            <a:endParaRPr lang="zh-CN" altLang="en-US" dirty="0">
              <a:latin typeface="Calibri" panose="020F0502020204030204" pitchFamily="34" charset="0"/>
              <a:ea typeface="微软雅黑" panose="020B0503020204020204" pitchFamily="34" charset="-122"/>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cSld name="空白">
    <p:bg>
      <p:bgPr>
        <a:solidFill>
          <a:schemeClr val="bg1"/>
        </a:solidFill>
        <a:effectLst/>
      </p:bgPr>
    </p:bg>
    <p:spTree>
      <p:nvGrpSpPr>
        <p:cNvPr id="1" name=""/>
        <p:cNvGrpSpPr/>
        <p:nvPr/>
      </p:nvGrpSpPr>
      <p:grpSpPr>
        <a:xfrm>
          <a:off x="0" y="0"/>
          <a:ext cx="0" cy="0"/>
          <a:chOff x="0" y="0"/>
          <a:chExt cx="0" cy="0"/>
        </a:xfrm>
      </p:grpSpPr>
      <p:pic>
        <p:nvPicPr>
          <p:cNvPr id="19458" name="Picture 2" descr="C:\Users\Administrator\Desktop\待选\待选\3\标志.jpg"/>
          <p:cNvPicPr>
            <a:picLocks noChangeAspect="1"/>
          </p:cNvPicPr>
          <p:nvPr userDrawn="1"/>
        </p:nvPicPr>
        <p:blipFill>
          <a:blip r:embed="rId2">
            <a:clrChange>
              <a:clrFrom>
                <a:srgbClr val="FFFFFF"/>
              </a:clrFrom>
              <a:clrTo>
                <a:srgbClr val="FFFFFF">
                  <a:alpha val="0"/>
                </a:srgbClr>
              </a:clrTo>
            </a:clrChange>
          </a:blip>
          <a:stretch>
            <a:fillRect/>
          </a:stretch>
        </p:blipFill>
        <p:spPr>
          <a:xfrm>
            <a:off x="8043863" y="6021388"/>
            <a:ext cx="1123950" cy="1069975"/>
          </a:xfrm>
          <a:prstGeom prst="rect">
            <a:avLst/>
          </a:prstGeom>
          <a:noFill/>
          <a:ln w="9525">
            <a:noFill/>
          </a:ln>
        </p:spPr>
      </p:pic>
      <p:sp>
        <p:nvSpPr>
          <p:cNvPr id="9"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defTabSz="914400" fontAlgn="base">
              <a:spcBef>
                <a:spcPct val="0"/>
              </a:spcBef>
              <a:spcAft>
                <a:spcPct val="0"/>
              </a:spcAft>
              <a:defRPr>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D1420F5C-688A-41B2-AD7C-D2D1B7E9987F}" type="datetimeFigureOut">
              <a:rPr kumimoji="0" lang="zh-CN" alt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宋体" panose="02010600030101010101" pitchFamily="2" charset="-122"/>
              <a:cs typeface="+mn-cs"/>
            </a:endParaRPr>
          </a:p>
        </p:txBody>
      </p:sp>
      <p:sp>
        <p:nvSpPr>
          <p:cNvPr id="10"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defTabSz="914400" fontAlgn="base">
              <a:spcBef>
                <a:spcPct val="0"/>
              </a:spcBef>
              <a:spcAft>
                <a:spcPct val="0"/>
              </a:spcAft>
              <a:defRPr>
                <a:latin typeface="Arial" panose="020B060402020202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宋体" panose="02010600030101010101" pitchFamily="2" charset="-122"/>
              <a:cs typeface="+mn-cs"/>
            </a:endParaRPr>
          </a:p>
        </p:txBody>
      </p:sp>
      <p:sp>
        <p:nvSpPr>
          <p:cNvPr id="11" name="灯片编号占位符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p>
            <a:pPr algn="r" eaLnBrk="1" hangingPunct="1">
              <a:buNone/>
            </a:pPr>
            <a:fld id="{9A0DB2DC-4C9A-4742-B13C-FB6460FD3503}" type="slidenum">
              <a:rPr lang="zh-CN" altLang="en-US" dirty="0">
                <a:latin typeface="Calibri" panose="020F0502020204030204" pitchFamily="34" charset="0"/>
                <a:ea typeface="微软雅黑" panose="020B0503020204020204" pitchFamily="34" charset="-122"/>
              </a:rPr>
            </a:fld>
            <a:endParaRPr lang="zh-CN" altLang="en-US" dirty="0">
              <a:latin typeface="Calibri" panose="020F0502020204030204" pitchFamily="34" charset="0"/>
              <a:ea typeface="微软雅黑" panose="020B0503020204020204" pitchFamily="34" charset="-122"/>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仅标题">
    <p:bg>
      <p:bgPr>
        <a:solidFill>
          <a:schemeClr val="bg1"/>
        </a:solidFill>
        <a:effectLst/>
      </p:bgPr>
    </p:bg>
    <p:spTree>
      <p:nvGrpSpPr>
        <p:cNvPr id="1" name=""/>
        <p:cNvGrpSpPr/>
        <p:nvPr/>
      </p:nvGrpSpPr>
      <p:grpSpPr>
        <a:xfrm>
          <a:off x="0" y="0"/>
          <a:ext cx="0" cy="0"/>
          <a:chOff x="0" y="0"/>
          <a:chExt cx="0" cy="0"/>
        </a:xfrm>
      </p:grpSpPr>
      <p:pic>
        <p:nvPicPr>
          <p:cNvPr id="20485" name="图片 10" hidden="1"/>
          <p:cNvPicPr>
            <a:picLocks noChangeAspect="1"/>
          </p:cNvPicPr>
          <p:nvPr userDrawn="1"/>
        </p:nvPicPr>
        <p:blipFill>
          <a:blip r:embed="rId2"/>
          <a:stretch>
            <a:fillRect/>
          </a:stretch>
        </p:blipFill>
        <p:spPr>
          <a:xfrm>
            <a:off x="5108575" y="-1808162"/>
            <a:ext cx="5175250" cy="9763125"/>
          </a:xfrm>
          <a:prstGeom prst="rect">
            <a:avLst/>
          </a:prstGeom>
          <a:noFill/>
          <a:ln w="9525">
            <a:noFill/>
          </a:ln>
        </p:spPr>
      </p:pic>
      <p:pic>
        <p:nvPicPr>
          <p:cNvPr id="11" name="图片 10"/>
          <p:cNvPicPr>
            <a:picLocks noChangeAspect="1"/>
          </p:cNvPicPr>
          <p:nvPr/>
        </p:nvPicPr>
        <p:blipFill>
          <a:blip r:embed="rId3" cstate="print"/>
          <a:stretch>
            <a:fillRect/>
          </a:stretch>
        </p:blipFill>
        <p:spPr>
          <a:xfrm>
            <a:off x="85725" y="175265"/>
            <a:ext cx="1938208" cy="949483"/>
          </a:xfrm>
          <a:prstGeom prst="rect">
            <a:avLst/>
          </a:prstGeom>
          <a:effectLst>
            <a:glow rad="101600">
              <a:schemeClr val="bg1">
                <a:alpha val="40000"/>
              </a:schemeClr>
            </a:glow>
          </a:effectLst>
        </p:spPr>
      </p:pic>
      <p:sp>
        <p:nvSpPr>
          <p:cNvPr id="12" name="矩形 11"/>
          <p:cNvSpPr/>
          <p:nvPr/>
        </p:nvSpPr>
        <p:spPr>
          <a:xfrm>
            <a:off x="0" y="4656138"/>
            <a:ext cx="9144000" cy="222885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rgbClr val="1C97D2"/>
              </a:solidFill>
              <a:effectLst/>
              <a:uLnTx/>
              <a:uFillTx/>
              <a:latin typeface="+mn-lt"/>
              <a:ea typeface="+mn-ea"/>
              <a:cs typeface="+mn-cs"/>
            </a:endParaRPr>
          </a:p>
        </p:txBody>
      </p:sp>
      <p:sp>
        <p:nvSpPr>
          <p:cNvPr id="13" name="矩形 13" hidden="1"/>
          <p:cNvSpPr>
            <a:spLocks noChangeArrowheads="1"/>
          </p:cNvSpPr>
          <p:nvPr/>
        </p:nvSpPr>
        <p:spPr bwMode="auto">
          <a:xfrm>
            <a:off x="539750" y="6524625"/>
            <a:ext cx="8564563" cy="307975"/>
          </a:xfrm>
          <a:prstGeom prst="rect">
            <a:avLst/>
          </a:prstGeom>
          <a:noFill/>
          <a:ln>
            <a:noFill/>
          </a:ln>
        </p:spPr>
        <p:txBody>
          <a:bodyPr>
            <a:spAutoFit/>
          </a:bodyPr>
          <a:lstStyle>
            <a:lvl1pPr defTabSz="1217930" eaLnBrk="0" hangingPunct="0">
              <a:defRPr>
                <a:solidFill>
                  <a:schemeClr val="tx1"/>
                </a:solidFill>
                <a:latin typeface="Arial" panose="020B0604020202020204" pitchFamily="34" charset="0"/>
                <a:ea typeface="宋体" panose="02010600030101010101" pitchFamily="2" charset="-122"/>
              </a:defRPr>
            </a:lvl1pPr>
            <a:lvl2pPr marL="742950" indent="-285750" defTabSz="1217930" eaLnBrk="0" hangingPunct="0">
              <a:defRPr>
                <a:solidFill>
                  <a:schemeClr val="tx1"/>
                </a:solidFill>
                <a:latin typeface="Arial" panose="020B0604020202020204" pitchFamily="34" charset="0"/>
                <a:ea typeface="宋体" panose="02010600030101010101" pitchFamily="2" charset="-122"/>
              </a:defRPr>
            </a:lvl2pPr>
            <a:lvl3pPr marL="1143000" indent="-228600" defTabSz="1217930" eaLnBrk="0" hangingPunct="0">
              <a:defRPr>
                <a:solidFill>
                  <a:schemeClr val="tx1"/>
                </a:solidFill>
                <a:latin typeface="Arial" panose="020B0604020202020204" pitchFamily="34" charset="0"/>
                <a:ea typeface="宋体" panose="02010600030101010101" pitchFamily="2" charset="-122"/>
              </a:defRPr>
            </a:lvl3pPr>
            <a:lvl4pPr marL="1600200" indent="-228600" defTabSz="1217930" eaLnBrk="0" hangingPunct="0">
              <a:defRPr>
                <a:solidFill>
                  <a:schemeClr val="tx1"/>
                </a:solidFill>
                <a:latin typeface="Arial" panose="020B0604020202020204" pitchFamily="34" charset="0"/>
                <a:ea typeface="宋体" panose="02010600030101010101" pitchFamily="2" charset="-122"/>
              </a:defRPr>
            </a:lvl4pPr>
            <a:lvl5pPr marL="2057400" indent="-228600" defTabSz="1217930" eaLnBrk="0" hangingPunct="0">
              <a:defRPr>
                <a:solidFill>
                  <a:schemeClr val="tx1"/>
                </a:solidFill>
                <a:latin typeface="Arial" panose="020B0604020202020204" pitchFamily="34" charset="0"/>
                <a:ea typeface="宋体" panose="02010600030101010101" pitchFamily="2" charset="-122"/>
              </a:defRPr>
            </a:lvl5pPr>
            <a:lvl6pPr marL="2514600" indent="-228600" defTabSz="12179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12179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12179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12179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r" defTabSz="1217930" rtl="0" eaLnBrk="1" fontAlgn="base" latinLnBrk="0" hangingPunct="1">
              <a:lnSpc>
                <a:spcPct val="100000"/>
              </a:lnSpc>
              <a:spcBef>
                <a:spcPct val="20000"/>
              </a:spcBef>
              <a:spcAft>
                <a:spcPct val="0"/>
              </a:spcAft>
              <a:buClrTx/>
              <a:buSzTx/>
              <a:buFontTx/>
              <a:buNone/>
              <a:defRPr/>
            </a:pPr>
            <a:r>
              <a:rPr kumimoji="0" lang="zh-CN" altLang="en-US" sz="14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江苏国泰新点软件有限公司</a:t>
            </a:r>
            <a:endParaRPr kumimoji="0" lang="zh-CN" altLang="en-US" sz="14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4" name="日期占位符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defRPr/>
            </a:lvl1pPr>
          </a:lstStyle>
          <a:p>
            <a:pPr marL="0" marR="0" lvl="0" indent="0" algn="l" defTabSz="1219200" rtl="0" eaLnBrk="1" fontAlgn="auto" latinLnBrk="0" hangingPunct="1">
              <a:lnSpc>
                <a:spcPct val="100000"/>
              </a:lnSpc>
              <a:spcBef>
                <a:spcPts val="0"/>
              </a:spcBef>
              <a:spcAft>
                <a:spcPts val="0"/>
              </a:spcAft>
              <a:buClrTx/>
              <a:buSzTx/>
              <a:buFontTx/>
              <a:buNone/>
              <a:defRPr/>
            </a:pPr>
            <a:fld id="{FCE38A5B-F887-4C2A-A91F-B1AE53068C33}" type="datetimeFigureOut">
              <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pitchFamily="34" charset="-122"/>
              <a:cs typeface="+mn-cs"/>
            </a:endParaRPr>
          </a:p>
        </p:txBody>
      </p:sp>
      <p:sp>
        <p:nvSpPr>
          <p:cNvPr id="15" name="页脚占位符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defRPr/>
            </a:lvl1pP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pitchFamily="34" charset="-122"/>
              <a:cs typeface="+mn-cs"/>
            </a:endParaRPr>
          </a:p>
        </p:txBody>
      </p:sp>
      <p:sp>
        <p:nvSpPr>
          <p:cNvPr id="16" name="灯片编号占位符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p>
            <a:pPr algn="r" defTabSz="1217930" eaLnBrk="1" hangingPunct="1">
              <a:buNone/>
            </a:pPr>
            <a:fld id="{9A0DB2DC-4C9A-4742-B13C-FB6460FD3503}" type="slidenum">
              <a:rPr lang="zh-CN" altLang="en-US" dirty="0">
                <a:latin typeface="Calibri" panose="020F0502020204030204" pitchFamily="34" charset="0"/>
                <a:ea typeface="微软雅黑" panose="020B0503020204020204" pitchFamily="34" charset="-122"/>
              </a:rPr>
            </a:fld>
            <a:endParaRPr lang="zh-CN" altLang="en-US" dirty="0">
              <a:latin typeface="Calibri" panose="020F0502020204030204" pitchFamily="34" charset="0"/>
              <a:ea typeface="微软雅黑" panose="020B0503020204020204" pitchFamily="34" charset="-122"/>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仅标题">
    <p:bg>
      <p:bgPr>
        <a:solidFill>
          <a:schemeClr val="bg1"/>
        </a:solidFill>
        <a:effectLst/>
      </p:bgPr>
    </p:bg>
    <p:spTree>
      <p:nvGrpSpPr>
        <p:cNvPr id="1" name=""/>
        <p:cNvGrpSpPr/>
        <p:nvPr/>
      </p:nvGrpSpPr>
      <p:grpSpPr>
        <a:xfrm>
          <a:off x="0" y="0"/>
          <a:ext cx="0" cy="0"/>
          <a:chOff x="0" y="0"/>
          <a:chExt cx="0" cy="0"/>
        </a:xfrm>
      </p:grpSpPr>
      <p:pic>
        <p:nvPicPr>
          <p:cNvPr id="21509" name="图片 10" hidden="1"/>
          <p:cNvPicPr>
            <a:picLocks noChangeAspect="1"/>
          </p:cNvPicPr>
          <p:nvPr userDrawn="1"/>
        </p:nvPicPr>
        <p:blipFill>
          <a:blip r:embed="rId2"/>
          <a:stretch>
            <a:fillRect/>
          </a:stretch>
        </p:blipFill>
        <p:spPr>
          <a:xfrm>
            <a:off x="5108575" y="-1808162"/>
            <a:ext cx="5175250" cy="9763125"/>
          </a:xfrm>
          <a:prstGeom prst="rect">
            <a:avLst/>
          </a:prstGeom>
          <a:noFill/>
          <a:ln w="9525">
            <a:noFill/>
          </a:ln>
        </p:spPr>
      </p:pic>
      <p:pic>
        <p:nvPicPr>
          <p:cNvPr id="11" name="图片 10"/>
          <p:cNvPicPr>
            <a:picLocks noChangeAspect="1"/>
          </p:cNvPicPr>
          <p:nvPr/>
        </p:nvPicPr>
        <p:blipFill>
          <a:blip r:embed="rId3" cstate="print"/>
          <a:stretch>
            <a:fillRect/>
          </a:stretch>
        </p:blipFill>
        <p:spPr>
          <a:xfrm>
            <a:off x="85725" y="175265"/>
            <a:ext cx="1938208" cy="949483"/>
          </a:xfrm>
          <a:prstGeom prst="rect">
            <a:avLst/>
          </a:prstGeom>
          <a:effectLst>
            <a:glow rad="101600">
              <a:schemeClr val="bg1">
                <a:alpha val="40000"/>
              </a:schemeClr>
            </a:glow>
          </a:effectLst>
        </p:spPr>
      </p:pic>
      <p:sp>
        <p:nvSpPr>
          <p:cNvPr id="12" name="矩形 11"/>
          <p:cNvSpPr/>
          <p:nvPr/>
        </p:nvSpPr>
        <p:spPr>
          <a:xfrm>
            <a:off x="0" y="4656138"/>
            <a:ext cx="9144000" cy="222885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rgbClr val="1C97D2"/>
              </a:solidFill>
              <a:effectLst/>
              <a:uLnTx/>
              <a:uFillTx/>
              <a:latin typeface="+mn-lt"/>
              <a:ea typeface="+mn-ea"/>
              <a:cs typeface="+mn-cs"/>
            </a:endParaRPr>
          </a:p>
        </p:txBody>
      </p:sp>
      <p:sp>
        <p:nvSpPr>
          <p:cNvPr id="13" name="矩形 13" hidden="1"/>
          <p:cNvSpPr>
            <a:spLocks noChangeArrowheads="1"/>
          </p:cNvSpPr>
          <p:nvPr/>
        </p:nvSpPr>
        <p:spPr bwMode="auto">
          <a:xfrm>
            <a:off x="539750" y="6524625"/>
            <a:ext cx="8564563" cy="307975"/>
          </a:xfrm>
          <a:prstGeom prst="rect">
            <a:avLst/>
          </a:prstGeom>
          <a:noFill/>
          <a:ln>
            <a:noFill/>
          </a:ln>
        </p:spPr>
        <p:txBody>
          <a:bodyPr>
            <a:spAutoFit/>
          </a:bodyPr>
          <a:lstStyle>
            <a:lvl1pPr defTabSz="1217930" eaLnBrk="0" hangingPunct="0">
              <a:defRPr>
                <a:solidFill>
                  <a:schemeClr val="tx1"/>
                </a:solidFill>
                <a:latin typeface="Arial" panose="020B0604020202020204" pitchFamily="34" charset="0"/>
                <a:ea typeface="宋体" panose="02010600030101010101" pitchFamily="2" charset="-122"/>
              </a:defRPr>
            </a:lvl1pPr>
            <a:lvl2pPr marL="742950" indent="-285750" defTabSz="1217930" eaLnBrk="0" hangingPunct="0">
              <a:defRPr>
                <a:solidFill>
                  <a:schemeClr val="tx1"/>
                </a:solidFill>
                <a:latin typeface="Arial" panose="020B0604020202020204" pitchFamily="34" charset="0"/>
                <a:ea typeface="宋体" panose="02010600030101010101" pitchFamily="2" charset="-122"/>
              </a:defRPr>
            </a:lvl2pPr>
            <a:lvl3pPr marL="1143000" indent="-228600" defTabSz="1217930" eaLnBrk="0" hangingPunct="0">
              <a:defRPr>
                <a:solidFill>
                  <a:schemeClr val="tx1"/>
                </a:solidFill>
                <a:latin typeface="Arial" panose="020B0604020202020204" pitchFamily="34" charset="0"/>
                <a:ea typeface="宋体" panose="02010600030101010101" pitchFamily="2" charset="-122"/>
              </a:defRPr>
            </a:lvl3pPr>
            <a:lvl4pPr marL="1600200" indent="-228600" defTabSz="1217930" eaLnBrk="0" hangingPunct="0">
              <a:defRPr>
                <a:solidFill>
                  <a:schemeClr val="tx1"/>
                </a:solidFill>
                <a:latin typeface="Arial" panose="020B0604020202020204" pitchFamily="34" charset="0"/>
                <a:ea typeface="宋体" panose="02010600030101010101" pitchFamily="2" charset="-122"/>
              </a:defRPr>
            </a:lvl4pPr>
            <a:lvl5pPr marL="2057400" indent="-228600" defTabSz="1217930" eaLnBrk="0" hangingPunct="0">
              <a:defRPr>
                <a:solidFill>
                  <a:schemeClr val="tx1"/>
                </a:solidFill>
                <a:latin typeface="Arial" panose="020B0604020202020204" pitchFamily="34" charset="0"/>
                <a:ea typeface="宋体" panose="02010600030101010101" pitchFamily="2" charset="-122"/>
              </a:defRPr>
            </a:lvl5pPr>
            <a:lvl6pPr marL="2514600" indent="-228600" defTabSz="12179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12179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12179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12179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r" defTabSz="1217930" rtl="0" eaLnBrk="1" fontAlgn="base" latinLnBrk="0" hangingPunct="1">
              <a:lnSpc>
                <a:spcPct val="100000"/>
              </a:lnSpc>
              <a:spcBef>
                <a:spcPct val="20000"/>
              </a:spcBef>
              <a:spcAft>
                <a:spcPct val="0"/>
              </a:spcAft>
              <a:buClrTx/>
              <a:buSzTx/>
              <a:buFontTx/>
              <a:buNone/>
              <a:defRPr/>
            </a:pPr>
            <a:r>
              <a:rPr kumimoji="0" lang="zh-CN" altLang="en-US" sz="14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江苏国泰新点软件有限公司</a:t>
            </a:r>
            <a:endParaRPr kumimoji="0" lang="zh-CN" altLang="en-US" sz="14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4" name="日期占位符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defRPr/>
            </a:lvl1pPr>
          </a:lstStyle>
          <a:p>
            <a:pPr marL="0" marR="0" lvl="0" indent="0" algn="l" defTabSz="1219200" rtl="0" eaLnBrk="1" fontAlgn="auto" latinLnBrk="0" hangingPunct="1">
              <a:lnSpc>
                <a:spcPct val="100000"/>
              </a:lnSpc>
              <a:spcBef>
                <a:spcPts val="0"/>
              </a:spcBef>
              <a:spcAft>
                <a:spcPts val="0"/>
              </a:spcAft>
              <a:buClrTx/>
              <a:buSzTx/>
              <a:buFontTx/>
              <a:buNone/>
              <a:defRPr/>
            </a:pPr>
            <a:fld id="{83D06ACB-023D-456B-A930-6653883CB257}" type="datetimeFigureOut">
              <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pitchFamily="34" charset="-122"/>
              <a:cs typeface="+mn-cs"/>
            </a:endParaRPr>
          </a:p>
        </p:txBody>
      </p:sp>
      <p:sp>
        <p:nvSpPr>
          <p:cNvPr id="15" name="页脚占位符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defRPr/>
            </a:lvl1pP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pitchFamily="34" charset="-122"/>
              <a:cs typeface="+mn-cs"/>
            </a:endParaRPr>
          </a:p>
        </p:txBody>
      </p:sp>
      <p:sp>
        <p:nvSpPr>
          <p:cNvPr id="16" name="灯片编号占位符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p>
            <a:pPr algn="r" defTabSz="1217930" eaLnBrk="1" hangingPunct="1">
              <a:buNone/>
            </a:pPr>
            <a:fld id="{9A0DB2DC-4C9A-4742-B13C-FB6460FD3503}" type="slidenum">
              <a:rPr lang="zh-CN" altLang="en-US" dirty="0">
                <a:latin typeface="Calibri" panose="020F0502020204030204" pitchFamily="34" charset="0"/>
                <a:ea typeface="微软雅黑" panose="020B0503020204020204" pitchFamily="34" charset="-122"/>
              </a:rPr>
            </a:fld>
            <a:endParaRPr lang="zh-CN" altLang="en-US" dirty="0">
              <a:latin typeface="Calibri" panose="020F0502020204030204" pitchFamily="34" charset="0"/>
              <a:ea typeface="微软雅黑" panose="020B0503020204020204" pitchFamily="34" charset="-122"/>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3_节标题">
    <p:bg>
      <p:bgPr>
        <a:solidFill>
          <a:schemeClr val="bg1"/>
        </a:solidFill>
        <a:effectLst/>
      </p:bgPr>
    </p:bg>
    <p:spTree>
      <p:nvGrpSpPr>
        <p:cNvPr id="1" name=""/>
        <p:cNvGrpSpPr/>
        <p:nvPr/>
      </p:nvGrpSpPr>
      <p:grpSpPr>
        <a:xfrm>
          <a:off x="0" y="0"/>
          <a:ext cx="0" cy="0"/>
          <a:chOff x="0" y="0"/>
          <a:chExt cx="0" cy="0"/>
        </a:xfrm>
      </p:grpSpPr>
      <p:cxnSp>
        <p:nvCxnSpPr>
          <p:cNvPr id="10" name="直接连接符 9"/>
          <p:cNvCxnSpPr/>
          <p:nvPr/>
        </p:nvCxnSpPr>
        <p:spPr>
          <a:xfrm flipH="1">
            <a:off x="179388" y="1019175"/>
            <a:ext cx="6638925"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sp>
        <p:nvSpPr>
          <p:cNvPr id="11" name="Rectangle 7"/>
          <p:cNvSpPr>
            <a:spLocks noChangeArrowheads="1"/>
          </p:cNvSpPr>
          <p:nvPr/>
        </p:nvSpPr>
        <p:spPr bwMode="auto">
          <a:xfrm>
            <a:off x="0" y="981075"/>
            <a:ext cx="215900" cy="71438"/>
          </a:xfrm>
          <a:prstGeom prst="rect">
            <a:avLst/>
          </a:prstGeom>
          <a:solidFill>
            <a:srgbClr val="0070C0"/>
          </a:solidFill>
          <a:ln>
            <a:noFill/>
          </a:ln>
        </p:spPr>
        <p:txBody>
          <a:bodyPr wrap="none" anchor="ctr"/>
          <a:lstStyle>
            <a:lvl1pPr defTabSz="1217930" eaLnBrk="0" hangingPunct="0">
              <a:defRPr>
                <a:solidFill>
                  <a:schemeClr val="tx1"/>
                </a:solidFill>
                <a:latin typeface="Arial" panose="020B0604020202020204" pitchFamily="34" charset="0"/>
                <a:ea typeface="宋体" panose="02010600030101010101" pitchFamily="2" charset="-122"/>
              </a:defRPr>
            </a:lvl1pPr>
            <a:lvl2pPr marL="742950" indent="-285750" defTabSz="1217930" eaLnBrk="0" hangingPunct="0">
              <a:defRPr>
                <a:solidFill>
                  <a:schemeClr val="tx1"/>
                </a:solidFill>
                <a:latin typeface="Arial" panose="020B0604020202020204" pitchFamily="34" charset="0"/>
                <a:ea typeface="宋体" panose="02010600030101010101" pitchFamily="2" charset="-122"/>
              </a:defRPr>
            </a:lvl2pPr>
            <a:lvl3pPr marL="1143000" indent="-228600" defTabSz="1217930" eaLnBrk="0" hangingPunct="0">
              <a:defRPr>
                <a:solidFill>
                  <a:schemeClr val="tx1"/>
                </a:solidFill>
                <a:latin typeface="Arial" panose="020B0604020202020204" pitchFamily="34" charset="0"/>
                <a:ea typeface="宋体" panose="02010600030101010101" pitchFamily="2" charset="-122"/>
              </a:defRPr>
            </a:lvl3pPr>
            <a:lvl4pPr marL="1600200" indent="-228600" defTabSz="1217930" eaLnBrk="0" hangingPunct="0">
              <a:defRPr>
                <a:solidFill>
                  <a:schemeClr val="tx1"/>
                </a:solidFill>
                <a:latin typeface="Arial" panose="020B0604020202020204" pitchFamily="34" charset="0"/>
                <a:ea typeface="宋体" panose="02010600030101010101" pitchFamily="2" charset="-122"/>
              </a:defRPr>
            </a:lvl4pPr>
            <a:lvl5pPr marL="2057400" indent="-228600" defTabSz="1217930" eaLnBrk="0" hangingPunct="0">
              <a:defRPr>
                <a:solidFill>
                  <a:schemeClr val="tx1"/>
                </a:solidFill>
                <a:latin typeface="Arial" panose="020B0604020202020204" pitchFamily="34" charset="0"/>
                <a:ea typeface="宋体" panose="02010600030101010101" pitchFamily="2" charset="-122"/>
              </a:defRPr>
            </a:lvl5pPr>
            <a:lvl6pPr marL="2514600" indent="-228600" defTabSz="12179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12179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12179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12179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121793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rgbClr val="000000"/>
              </a:solidFill>
              <a:effectLst/>
              <a:uLnTx/>
              <a:uFillTx/>
              <a:latin typeface="Calibri" panose="020F0502020204030204" pitchFamily="34" charset="0"/>
              <a:ea typeface="微软雅黑" panose="020B0503020204020204" pitchFamily="34" charset="-122"/>
              <a:cs typeface="+mn-cs"/>
            </a:endParaRPr>
          </a:p>
        </p:txBody>
      </p:sp>
      <p:pic>
        <p:nvPicPr>
          <p:cNvPr id="22535" name="Picture 2" descr="C:\Users\Administrator\Desktop\待选\待选\3\标志.jpg"/>
          <p:cNvPicPr>
            <a:picLocks noChangeAspect="1"/>
          </p:cNvPicPr>
          <p:nvPr userDrawn="1"/>
        </p:nvPicPr>
        <p:blipFill>
          <a:blip r:embed="rId2">
            <a:clrChange>
              <a:clrFrom>
                <a:srgbClr val="FFFFFF"/>
              </a:clrFrom>
              <a:clrTo>
                <a:srgbClr val="FFFFFF">
                  <a:alpha val="0"/>
                </a:srgbClr>
              </a:clrTo>
            </a:clrChange>
          </a:blip>
          <a:stretch>
            <a:fillRect/>
          </a:stretch>
        </p:blipFill>
        <p:spPr>
          <a:xfrm>
            <a:off x="8043863" y="6021388"/>
            <a:ext cx="1123950" cy="1069975"/>
          </a:xfrm>
          <a:prstGeom prst="rect">
            <a:avLst/>
          </a:prstGeom>
          <a:noFill/>
          <a:ln w="9525">
            <a:noFill/>
          </a:ln>
        </p:spPr>
      </p:pic>
      <p:sp>
        <p:nvSpPr>
          <p:cNvPr id="19" name="标题 14"/>
          <p:cNvSpPr>
            <a:spLocks noGrp="1"/>
          </p:cNvSpPr>
          <p:nvPr>
            <p:ph type="title"/>
          </p:nvPr>
        </p:nvSpPr>
        <p:spPr>
          <a:xfrm>
            <a:off x="168748" y="96190"/>
            <a:ext cx="6275460" cy="812530"/>
          </a:xfrm>
          <a:prstGeom prst="rect">
            <a:avLst/>
          </a:prstGeom>
          <a:noFill/>
        </p:spPr>
        <p:txBody>
          <a:bodyPr rtlCol="0">
            <a:spAutoFit/>
          </a:bodyPr>
          <a:lstStyle>
            <a:lvl1pPr algn="l">
              <a:defRPr lang="zh-CN" altLang="en-US" sz="3600" b="1" spc="300">
                <a:solidFill>
                  <a:schemeClr val="tx1">
                    <a:lumMod val="65000"/>
                    <a:lumOff val="35000"/>
                  </a:schemeClr>
                </a:solidFill>
                <a:latin typeface="方正大黑简体" pitchFamily="65" charset="-122"/>
                <a:ea typeface="方正大黑简体" pitchFamily="65" charset="-122"/>
                <a:cs typeface="+mn-cs"/>
              </a:defRPr>
            </a:lvl1pPr>
          </a:lstStyle>
          <a:p>
            <a:pPr lvl="0"/>
            <a:r>
              <a:rPr lang="zh-CN" altLang="en-US" noProof="1"/>
              <a:t>单击此处编辑母版标题样式</a:t>
            </a:r>
            <a:endParaRPr lang="zh-CN" altLang="en-US" noProof="1"/>
          </a:p>
        </p:txBody>
      </p:sp>
      <p:sp>
        <p:nvSpPr>
          <p:cNvPr id="13" name="日期占位符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defRPr/>
            </a:lvl1pPr>
          </a:lstStyle>
          <a:p>
            <a:pPr marL="0" marR="0" lvl="0" indent="0" algn="l" defTabSz="1219200" rtl="0" eaLnBrk="1" fontAlgn="auto" latinLnBrk="0" hangingPunct="1">
              <a:lnSpc>
                <a:spcPct val="100000"/>
              </a:lnSpc>
              <a:spcBef>
                <a:spcPts val="0"/>
              </a:spcBef>
              <a:spcAft>
                <a:spcPts val="0"/>
              </a:spcAft>
              <a:buClrTx/>
              <a:buSzTx/>
              <a:buFontTx/>
              <a:buNone/>
              <a:defRPr/>
            </a:pPr>
            <a:fld id="{022915C5-12DE-4C2B-8A1F-30ABB594BC2E}" type="datetimeFigureOut">
              <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pitchFamily="34" charset="-122"/>
              <a:cs typeface="+mn-cs"/>
            </a:endParaRPr>
          </a:p>
        </p:txBody>
      </p:sp>
      <p:sp>
        <p:nvSpPr>
          <p:cNvPr id="14" name="页脚占位符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defRPr/>
            </a:lvl1pP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pitchFamily="34" charset="-122"/>
              <a:cs typeface="+mn-cs"/>
            </a:endParaRPr>
          </a:p>
        </p:txBody>
      </p:sp>
      <p:sp>
        <p:nvSpPr>
          <p:cNvPr id="15" name="灯片编号占位符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p>
            <a:pPr algn="r" defTabSz="1217930" eaLnBrk="1" hangingPunct="1">
              <a:buNone/>
            </a:pPr>
            <a:fld id="{9A0DB2DC-4C9A-4742-B13C-FB6460FD3503}" type="slidenum">
              <a:rPr lang="zh-CN" altLang="en-US" dirty="0">
                <a:latin typeface="Calibri" panose="020F0502020204030204" pitchFamily="34" charset="0"/>
                <a:ea typeface="微软雅黑" panose="020B0503020204020204" pitchFamily="34" charset="-122"/>
              </a:rPr>
            </a:fld>
            <a:endParaRPr lang="zh-CN" altLang="en-US" dirty="0">
              <a:latin typeface="Calibri" panose="020F0502020204030204" pitchFamily="34" charset="0"/>
              <a:ea typeface="微软雅黑" panose="020B0503020204020204" pitchFamily="34" charset="-122"/>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仅标题">
    <p:bg>
      <p:bgPr>
        <a:solidFill>
          <a:schemeClr val="bg1"/>
        </a:solidFill>
        <a:effectLst/>
      </p:bgPr>
    </p:bg>
    <p:spTree>
      <p:nvGrpSpPr>
        <p:cNvPr id="1" name=""/>
        <p:cNvGrpSpPr/>
        <p:nvPr/>
      </p:nvGrpSpPr>
      <p:grpSpPr>
        <a:xfrm>
          <a:off x="0" y="0"/>
          <a:ext cx="0" cy="0"/>
          <a:chOff x="0" y="0"/>
          <a:chExt cx="0" cy="0"/>
        </a:xfrm>
      </p:grpSpPr>
      <p:pic>
        <p:nvPicPr>
          <p:cNvPr id="5125" name="图片 10" hidden="1"/>
          <p:cNvPicPr>
            <a:picLocks noChangeAspect="1"/>
          </p:cNvPicPr>
          <p:nvPr userDrawn="1"/>
        </p:nvPicPr>
        <p:blipFill>
          <a:blip r:embed="rId2"/>
          <a:stretch>
            <a:fillRect/>
          </a:stretch>
        </p:blipFill>
        <p:spPr>
          <a:xfrm>
            <a:off x="5108575" y="-1808162"/>
            <a:ext cx="5175250" cy="9763125"/>
          </a:xfrm>
          <a:prstGeom prst="rect">
            <a:avLst/>
          </a:prstGeom>
          <a:noFill/>
          <a:ln w="9525">
            <a:noFill/>
          </a:ln>
        </p:spPr>
      </p:pic>
      <p:sp>
        <p:nvSpPr>
          <p:cNvPr id="12" name="矩形 11"/>
          <p:cNvSpPr/>
          <p:nvPr/>
        </p:nvSpPr>
        <p:spPr>
          <a:xfrm>
            <a:off x="0" y="4656138"/>
            <a:ext cx="9144000" cy="222885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rgbClr val="1C97D2"/>
              </a:solidFill>
              <a:effectLst/>
              <a:uLnTx/>
              <a:uFillTx/>
              <a:latin typeface="+mn-lt"/>
              <a:ea typeface="+mn-ea"/>
              <a:cs typeface="+mn-cs"/>
            </a:endParaRPr>
          </a:p>
        </p:txBody>
      </p:sp>
      <p:sp>
        <p:nvSpPr>
          <p:cNvPr id="13" name="矩形 13" hidden="1"/>
          <p:cNvSpPr>
            <a:spLocks noChangeArrowheads="1"/>
          </p:cNvSpPr>
          <p:nvPr/>
        </p:nvSpPr>
        <p:spPr bwMode="auto">
          <a:xfrm>
            <a:off x="539750" y="6524625"/>
            <a:ext cx="8564563" cy="307975"/>
          </a:xfrm>
          <a:prstGeom prst="rect">
            <a:avLst/>
          </a:prstGeom>
          <a:noFill/>
          <a:ln>
            <a:noFill/>
          </a:ln>
        </p:spPr>
        <p:txBody>
          <a:bodyPr>
            <a:spAutoFit/>
          </a:bodyPr>
          <a:lstStyle>
            <a:lvl1pPr defTabSz="1217930" eaLnBrk="0" hangingPunct="0">
              <a:defRPr>
                <a:solidFill>
                  <a:schemeClr val="tx1"/>
                </a:solidFill>
                <a:latin typeface="Arial" panose="020B0604020202020204" pitchFamily="34" charset="0"/>
                <a:ea typeface="宋体" panose="02010600030101010101" pitchFamily="2" charset="-122"/>
              </a:defRPr>
            </a:lvl1pPr>
            <a:lvl2pPr marL="742950" indent="-285750" defTabSz="1217930" eaLnBrk="0" hangingPunct="0">
              <a:defRPr>
                <a:solidFill>
                  <a:schemeClr val="tx1"/>
                </a:solidFill>
                <a:latin typeface="Arial" panose="020B0604020202020204" pitchFamily="34" charset="0"/>
                <a:ea typeface="宋体" panose="02010600030101010101" pitchFamily="2" charset="-122"/>
              </a:defRPr>
            </a:lvl2pPr>
            <a:lvl3pPr marL="1143000" indent="-228600" defTabSz="1217930" eaLnBrk="0" hangingPunct="0">
              <a:defRPr>
                <a:solidFill>
                  <a:schemeClr val="tx1"/>
                </a:solidFill>
                <a:latin typeface="Arial" panose="020B0604020202020204" pitchFamily="34" charset="0"/>
                <a:ea typeface="宋体" panose="02010600030101010101" pitchFamily="2" charset="-122"/>
              </a:defRPr>
            </a:lvl3pPr>
            <a:lvl4pPr marL="1600200" indent="-228600" defTabSz="1217930" eaLnBrk="0" hangingPunct="0">
              <a:defRPr>
                <a:solidFill>
                  <a:schemeClr val="tx1"/>
                </a:solidFill>
                <a:latin typeface="Arial" panose="020B0604020202020204" pitchFamily="34" charset="0"/>
                <a:ea typeface="宋体" panose="02010600030101010101" pitchFamily="2" charset="-122"/>
              </a:defRPr>
            </a:lvl4pPr>
            <a:lvl5pPr marL="2057400" indent="-228600" defTabSz="1217930" eaLnBrk="0" hangingPunct="0">
              <a:defRPr>
                <a:solidFill>
                  <a:schemeClr val="tx1"/>
                </a:solidFill>
                <a:latin typeface="Arial" panose="020B0604020202020204" pitchFamily="34" charset="0"/>
                <a:ea typeface="宋体" panose="02010600030101010101" pitchFamily="2" charset="-122"/>
              </a:defRPr>
            </a:lvl5pPr>
            <a:lvl6pPr marL="2514600" indent="-228600" defTabSz="12179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12179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12179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12179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r" defTabSz="1217930" rtl="0" eaLnBrk="1" fontAlgn="base" latinLnBrk="0" hangingPunct="1">
              <a:lnSpc>
                <a:spcPct val="100000"/>
              </a:lnSpc>
              <a:spcBef>
                <a:spcPct val="20000"/>
              </a:spcBef>
              <a:spcAft>
                <a:spcPct val="0"/>
              </a:spcAft>
              <a:buClrTx/>
              <a:buSzTx/>
              <a:buFontTx/>
              <a:buNone/>
              <a:defRPr/>
            </a:pPr>
            <a:r>
              <a:rPr kumimoji="0" lang="zh-CN" altLang="en-US" sz="14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江苏国泰新点软件有限公司</a:t>
            </a:r>
            <a:endParaRPr kumimoji="0" lang="zh-CN" altLang="en-US" sz="14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4" name="日期占位符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defRPr/>
            </a:lvl1pPr>
          </a:lstStyle>
          <a:p>
            <a:pPr marL="0" marR="0" lvl="0" indent="0" algn="l" defTabSz="1219200" rtl="0" eaLnBrk="1" fontAlgn="auto" latinLnBrk="0" hangingPunct="1">
              <a:lnSpc>
                <a:spcPct val="100000"/>
              </a:lnSpc>
              <a:spcBef>
                <a:spcPts val="0"/>
              </a:spcBef>
              <a:spcAft>
                <a:spcPts val="0"/>
              </a:spcAft>
              <a:buClrTx/>
              <a:buSzTx/>
              <a:buFontTx/>
              <a:buNone/>
              <a:defRPr/>
            </a:pPr>
            <a:fld id="{55279EA2-1BCA-41CA-A4E4-60BC9B28A97A}" type="datetimeFigureOut">
              <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pitchFamily="34" charset="-122"/>
              <a:cs typeface="+mn-cs"/>
            </a:endParaRPr>
          </a:p>
        </p:txBody>
      </p:sp>
      <p:sp>
        <p:nvSpPr>
          <p:cNvPr id="15" name="页脚占位符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defRPr/>
            </a:lvl1pP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pitchFamily="34" charset="-122"/>
              <a:cs typeface="+mn-cs"/>
            </a:endParaRPr>
          </a:p>
        </p:txBody>
      </p:sp>
      <p:sp>
        <p:nvSpPr>
          <p:cNvPr id="16" name="灯片编号占位符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p>
            <a:pPr algn="r" defTabSz="1217930" eaLnBrk="1" hangingPunct="1">
              <a:buNone/>
            </a:pPr>
            <a:fld id="{9A0DB2DC-4C9A-4742-B13C-FB6460FD3503}" type="slidenum">
              <a:rPr lang="zh-CN" altLang="en-US" dirty="0">
                <a:latin typeface="Calibri" panose="020F0502020204030204" pitchFamily="34" charset="0"/>
                <a:ea typeface="微软雅黑" panose="020B0503020204020204" pitchFamily="34" charset="-122"/>
              </a:rPr>
            </a:fld>
            <a:endParaRPr lang="zh-CN" altLang="en-US" dirty="0">
              <a:latin typeface="Calibri" panose="020F0502020204030204" pitchFamily="34" charset="0"/>
              <a:ea typeface="微软雅黑" panose="020B0503020204020204" pitchFamily="34" charset="-122"/>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5_节标题">
    <p:bg>
      <p:bgPr>
        <a:solidFill>
          <a:schemeClr val="bg1"/>
        </a:solidFill>
        <a:effectLst/>
      </p:bgPr>
    </p:bg>
    <p:spTree>
      <p:nvGrpSpPr>
        <p:cNvPr id="1" name=""/>
        <p:cNvGrpSpPr/>
        <p:nvPr/>
      </p:nvGrpSpPr>
      <p:grpSpPr>
        <a:xfrm>
          <a:off x="0" y="0"/>
          <a:ext cx="0" cy="0"/>
          <a:chOff x="0" y="0"/>
          <a:chExt cx="0" cy="0"/>
        </a:xfrm>
      </p:grpSpPr>
      <p:cxnSp>
        <p:nvCxnSpPr>
          <p:cNvPr id="10" name="直接连接符 9"/>
          <p:cNvCxnSpPr/>
          <p:nvPr/>
        </p:nvCxnSpPr>
        <p:spPr>
          <a:xfrm flipH="1">
            <a:off x="179388" y="1019175"/>
            <a:ext cx="6638925"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sp>
        <p:nvSpPr>
          <p:cNvPr id="11" name="Rectangle 7"/>
          <p:cNvSpPr>
            <a:spLocks noChangeArrowheads="1"/>
          </p:cNvSpPr>
          <p:nvPr/>
        </p:nvSpPr>
        <p:spPr bwMode="auto">
          <a:xfrm>
            <a:off x="0" y="981075"/>
            <a:ext cx="215900" cy="71438"/>
          </a:xfrm>
          <a:prstGeom prst="rect">
            <a:avLst/>
          </a:prstGeom>
          <a:solidFill>
            <a:srgbClr val="0070C0"/>
          </a:solidFill>
          <a:ln>
            <a:noFill/>
          </a:ln>
        </p:spPr>
        <p:txBody>
          <a:bodyPr wrap="none" anchor="ctr"/>
          <a:lstStyle>
            <a:lvl1pPr defTabSz="1217930" eaLnBrk="0" hangingPunct="0">
              <a:defRPr>
                <a:solidFill>
                  <a:schemeClr val="tx1"/>
                </a:solidFill>
                <a:latin typeface="Arial" panose="020B0604020202020204" pitchFamily="34" charset="0"/>
                <a:ea typeface="宋体" panose="02010600030101010101" pitchFamily="2" charset="-122"/>
              </a:defRPr>
            </a:lvl1pPr>
            <a:lvl2pPr marL="742950" indent="-285750" defTabSz="1217930" eaLnBrk="0" hangingPunct="0">
              <a:defRPr>
                <a:solidFill>
                  <a:schemeClr val="tx1"/>
                </a:solidFill>
                <a:latin typeface="Arial" panose="020B0604020202020204" pitchFamily="34" charset="0"/>
                <a:ea typeface="宋体" panose="02010600030101010101" pitchFamily="2" charset="-122"/>
              </a:defRPr>
            </a:lvl2pPr>
            <a:lvl3pPr marL="1143000" indent="-228600" defTabSz="1217930" eaLnBrk="0" hangingPunct="0">
              <a:defRPr>
                <a:solidFill>
                  <a:schemeClr val="tx1"/>
                </a:solidFill>
                <a:latin typeface="Arial" panose="020B0604020202020204" pitchFamily="34" charset="0"/>
                <a:ea typeface="宋体" panose="02010600030101010101" pitchFamily="2" charset="-122"/>
              </a:defRPr>
            </a:lvl3pPr>
            <a:lvl4pPr marL="1600200" indent="-228600" defTabSz="1217930" eaLnBrk="0" hangingPunct="0">
              <a:defRPr>
                <a:solidFill>
                  <a:schemeClr val="tx1"/>
                </a:solidFill>
                <a:latin typeface="Arial" panose="020B0604020202020204" pitchFamily="34" charset="0"/>
                <a:ea typeface="宋体" panose="02010600030101010101" pitchFamily="2" charset="-122"/>
              </a:defRPr>
            </a:lvl4pPr>
            <a:lvl5pPr marL="2057400" indent="-228600" defTabSz="1217930" eaLnBrk="0" hangingPunct="0">
              <a:defRPr>
                <a:solidFill>
                  <a:schemeClr val="tx1"/>
                </a:solidFill>
                <a:latin typeface="Arial" panose="020B0604020202020204" pitchFamily="34" charset="0"/>
                <a:ea typeface="宋体" panose="02010600030101010101" pitchFamily="2" charset="-122"/>
              </a:defRPr>
            </a:lvl5pPr>
            <a:lvl6pPr marL="2514600" indent="-228600" defTabSz="12179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12179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12179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12179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121793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rgbClr val="000000"/>
              </a:solidFill>
              <a:effectLst/>
              <a:uLnTx/>
              <a:uFillTx/>
              <a:latin typeface="Calibri" panose="020F0502020204030204" pitchFamily="34" charset="0"/>
              <a:ea typeface="微软雅黑" panose="020B0503020204020204" pitchFamily="34" charset="-122"/>
              <a:cs typeface="+mn-cs"/>
            </a:endParaRPr>
          </a:p>
        </p:txBody>
      </p:sp>
      <p:pic>
        <p:nvPicPr>
          <p:cNvPr id="23559" name="Picture 2" descr="C:\Users\Administrator\Desktop\待选\待选\3\标志.jpg"/>
          <p:cNvPicPr>
            <a:picLocks noChangeAspect="1"/>
          </p:cNvPicPr>
          <p:nvPr userDrawn="1"/>
        </p:nvPicPr>
        <p:blipFill>
          <a:blip r:embed="rId2">
            <a:clrChange>
              <a:clrFrom>
                <a:srgbClr val="FFFFFF"/>
              </a:clrFrom>
              <a:clrTo>
                <a:srgbClr val="FFFFFF">
                  <a:alpha val="0"/>
                </a:srgbClr>
              </a:clrTo>
            </a:clrChange>
          </a:blip>
          <a:stretch>
            <a:fillRect/>
          </a:stretch>
        </p:blipFill>
        <p:spPr>
          <a:xfrm>
            <a:off x="8043863" y="6021388"/>
            <a:ext cx="1123950" cy="1069975"/>
          </a:xfrm>
          <a:prstGeom prst="rect">
            <a:avLst/>
          </a:prstGeom>
          <a:noFill/>
          <a:ln w="9525">
            <a:noFill/>
          </a:ln>
        </p:spPr>
      </p:pic>
      <p:sp>
        <p:nvSpPr>
          <p:cNvPr id="19" name="标题 14"/>
          <p:cNvSpPr>
            <a:spLocks noGrp="1"/>
          </p:cNvSpPr>
          <p:nvPr>
            <p:ph type="title"/>
          </p:nvPr>
        </p:nvSpPr>
        <p:spPr>
          <a:xfrm>
            <a:off x="168748" y="96190"/>
            <a:ext cx="6275460" cy="812530"/>
          </a:xfrm>
          <a:prstGeom prst="rect">
            <a:avLst/>
          </a:prstGeom>
          <a:noFill/>
        </p:spPr>
        <p:txBody>
          <a:bodyPr rtlCol="0">
            <a:spAutoFit/>
          </a:bodyPr>
          <a:lstStyle>
            <a:lvl1pPr algn="l">
              <a:defRPr lang="zh-CN" altLang="en-US" sz="3600" b="1" spc="300">
                <a:solidFill>
                  <a:schemeClr val="tx1">
                    <a:lumMod val="65000"/>
                    <a:lumOff val="35000"/>
                  </a:schemeClr>
                </a:solidFill>
                <a:latin typeface="方正大黑简体" pitchFamily="65" charset="-122"/>
                <a:ea typeface="方正大黑简体" pitchFamily="65" charset="-122"/>
                <a:cs typeface="+mn-cs"/>
              </a:defRPr>
            </a:lvl1pPr>
          </a:lstStyle>
          <a:p>
            <a:pPr lvl="0"/>
            <a:r>
              <a:rPr lang="zh-CN" altLang="en-US" noProof="1"/>
              <a:t>单击此处编辑母版标题样式</a:t>
            </a:r>
            <a:endParaRPr lang="zh-CN" altLang="en-US" noProof="1"/>
          </a:p>
        </p:txBody>
      </p:sp>
      <p:sp>
        <p:nvSpPr>
          <p:cNvPr id="13" name="日期占位符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defRPr/>
            </a:lvl1pPr>
          </a:lstStyle>
          <a:p>
            <a:pPr marL="0" marR="0" lvl="0" indent="0" algn="l" defTabSz="1219200" rtl="0" eaLnBrk="1" fontAlgn="auto" latinLnBrk="0" hangingPunct="1">
              <a:lnSpc>
                <a:spcPct val="100000"/>
              </a:lnSpc>
              <a:spcBef>
                <a:spcPts val="0"/>
              </a:spcBef>
              <a:spcAft>
                <a:spcPts val="0"/>
              </a:spcAft>
              <a:buClrTx/>
              <a:buSzTx/>
              <a:buFontTx/>
              <a:buNone/>
              <a:defRPr/>
            </a:pPr>
            <a:fld id="{5DBAB5BD-EF0F-48B2-86C7-C2A18517D79D}" type="datetimeFigureOut">
              <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pitchFamily="34" charset="-122"/>
              <a:cs typeface="+mn-cs"/>
            </a:endParaRPr>
          </a:p>
        </p:txBody>
      </p:sp>
      <p:sp>
        <p:nvSpPr>
          <p:cNvPr id="14" name="页脚占位符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defRPr/>
            </a:lvl1pP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pitchFamily="34" charset="-122"/>
              <a:cs typeface="+mn-cs"/>
            </a:endParaRPr>
          </a:p>
        </p:txBody>
      </p:sp>
      <p:sp>
        <p:nvSpPr>
          <p:cNvPr id="15" name="灯片编号占位符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p>
            <a:pPr algn="r" defTabSz="1217930" eaLnBrk="1" hangingPunct="1">
              <a:buNone/>
            </a:pPr>
            <a:fld id="{9A0DB2DC-4C9A-4742-B13C-FB6460FD3503}" type="slidenum">
              <a:rPr lang="zh-CN" altLang="en-US" dirty="0">
                <a:latin typeface="Calibri" panose="020F0502020204030204" pitchFamily="34" charset="0"/>
                <a:ea typeface="微软雅黑" panose="020B0503020204020204" pitchFamily="34" charset="-122"/>
              </a:rPr>
            </a:fld>
            <a:endParaRPr lang="zh-CN" altLang="en-US" dirty="0">
              <a:latin typeface="Calibri" panose="020F0502020204030204" pitchFamily="34" charset="0"/>
              <a:ea typeface="微软雅黑" panose="020B0503020204020204" pitchFamily="34" charset="-122"/>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4_节标题">
    <p:bg>
      <p:bgPr>
        <a:solidFill>
          <a:schemeClr val="bg1"/>
        </a:solidFill>
        <a:effectLst/>
      </p:bgPr>
    </p:bg>
    <p:spTree>
      <p:nvGrpSpPr>
        <p:cNvPr id="1" name=""/>
        <p:cNvGrpSpPr/>
        <p:nvPr/>
      </p:nvGrpSpPr>
      <p:grpSpPr>
        <a:xfrm>
          <a:off x="0" y="0"/>
          <a:ext cx="0" cy="0"/>
          <a:chOff x="0" y="0"/>
          <a:chExt cx="0" cy="0"/>
        </a:xfrm>
      </p:grpSpPr>
      <p:cxnSp>
        <p:nvCxnSpPr>
          <p:cNvPr id="10" name="直接连接符 9"/>
          <p:cNvCxnSpPr/>
          <p:nvPr/>
        </p:nvCxnSpPr>
        <p:spPr>
          <a:xfrm flipH="1">
            <a:off x="179388" y="1019175"/>
            <a:ext cx="6638925"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sp>
        <p:nvSpPr>
          <p:cNvPr id="11" name="Rectangle 7"/>
          <p:cNvSpPr>
            <a:spLocks noChangeArrowheads="1"/>
          </p:cNvSpPr>
          <p:nvPr/>
        </p:nvSpPr>
        <p:spPr bwMode="auto">
          <a:xfrm>
            <a:off x="0" y="981075"/>
            <a:ext cx="215900" cy="71438"/>
          </a:xfrm>
          <a:prstGeom prst="rect">
            <a:avLst/>
          </a:prstGeom>
          <a:solidFill>
            <a:srgbClr val="0070C0"/>
          </a:solidFill>
          <a:ln>
            <a:noFill/>
          </a:ln>
        </p:spPr>
        <p:txBody>
          <a:bodyPr wrap="none" anchor="ctr"/>
          <a:lstStyle>
            <a:lvl1pPr defTabSz="1217930" eaLnBrk="0" hangingPunct="0">
              <a:defRPr>
                <a:solidFill>
                  <a:schemeClr val="tx1"/>
                </a:solidFill>
                <a:latin typeface="Arial" panose="020B0604020202020204" pitchFamily="34" charset="0"/>
                <a:ea typeface="宋体" panose="02010600030101010101" pitchFamily="2" charset="-122"/>
              </a:defRPr>
            </a:lvl1pPr>
            <a:lvl2pPr marL="742950" indent="-285750" defTabSz="1217930" eaLnBrk="0" hangingPunct="0">
              <a:defRPr>
                <a:solidFill>
                  <a:schemeClr val="tx1"/>
                </a:solidFill>
                <a:latin typeface="Arial" panose="020B0604020202020204" pitchFamily="34" charset="0"/>
                <a:ea typeface="宋体" panose="02010600030101010101" pitchFamily="2" charset="-122"/>
              </a:defRPr>
            </a:lvl2pPr>
            <a:lvl3pPr marL="1143000" indent="-228600" defTabSz="1217930" eaLnBrk="0" hangingPunct="0">
              <a:defRPr>
                <a:solidFill>
                  <a:schemeClr val="tx1"/>
                </a:solidFill>
                <a:latin typeface="Arial" panose="020B0604020202020204" pitchFamily="34" charset="0"/>
                <a:ea typeface="宋体" panose="02010600030101010101" pitchFamily="2" charset="-122"/>
              </a:defRPr>
            </a:lvl3pPr>
            <a:lvl4pPr marL="1600200" indent="-228600" defTabSz="1217930" eaLnBrk="0" hangingPunct="0">
              <a:defRPr>
                <a:solidFill>
                  <a:schemeClr val="tx1"/>
                </a:solidFill>
                <a:latin typeface="Arial" panose="020B0604020202020204" pitchFamily="34" charset="0"/>
                <a:ea typeface="宋体" panose="02010600030101010101" pitchFamily="2" charset="-122"/>
              </a:defRPr>
            </a:lvl4pPr>
            <a:lvl5pPr marL="2057400" indent="-228600" defTabSz="1217930" eaLnBrk="0" hangingPunct="0">
              <a:defRPr>
                <a:solidFill>
                  <a:schemeClr val="tx1"/>
                </a:solidFill>
                <a:latin typeface="Arial" panose="020B0604020202020204" pitchFamily="34" charset="0"/>
                <a:ea typeface="宋体" panose="02010600030101010101" pitchFamily="2" charset="-122"/>
              </a:defRPr>
            </a:lvl5pPr>
            <a:lvl6pPr marL="2514600" indent="-228600" defTabSz="12179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12179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12179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12179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121793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rgbClr val="000000"/>
              </a:solidFill>
              <a:effectLst/>
              <a:uLnTx/>
              <a:uFillTx/>
              <a:latin typeface="Calibri" panose="020F0502020204030204" pitchFamily="34" charset="0"/>
              <a:ea typeface="微软雅黑" panose="020B0503020204020204" pitchFamily="34" charset="-122"/>
              <a:cs typeface="+mn-cs"/>
            </a:endParaRPr>
          </a:p>
        </p:txBody>
      </p:sp>
      <p:pic>
        <p:nvPicPr>
          <p:cNvPr id="24583" name="Picture 2" descr="C:\Users\Administrator\Desktop\待选\待选\3\标志.jpg"/>
          <p:cNvPicPr>
            <a:picLocks noChangeAspect="1"/>
          </p:cNvPicPr>
          <p:nvPr userDrawn="1"/>
        </p:nvPicPr>
        <p:blipFill>
          <a:blip r:embed="rId2">
            <a:clrChange>
              <a:clrFrom>
                <a:srgbClr val="FFFFFF"/>
              </a:clrFrom>
              <a:clrTo>
                <a:srgbClr val="FFFFFF">
                  <a:alpha val="0"/>
                </a:srgbClr>
              </a:clrTo>
            </a:clrChange>
          </a:blip>
          <a:stretch>
            <a:fillRect/>
          </a:stretch>
        </p:blipFill>
        <p:spPr>
          <a:xfrm>
            <a:off x="8043863" y="6021388"/>
            <a:ext cx="1123950" cy="1069975"/>
          </a:xfrm>
          <a:prstGeom prst="rect">
            <a:avLst/>
          </a:prstGeom>
          <a:noFill/>
          <a:ln w="9525">
            <a:noFill/>
          </a:ln>
        </p:spPr>
      </p:pic>
      <p:sp>
        <p:nvSpPr>
          <p:cNvPr id="19" name="标题 14"/>
          <p:cNvSpPr>
            <a:spLocks noGrp="1"/>
          </p:cNvSpPr>
          <p:nvPr>
            <p:ph type="title"/>
          </p:nvPr>
        </p:nvSpPr>
        <p:spPr>
          <a:xfrm>
            <a:off x="168748" y="96190"/>
            <a:ext cx="6275460" cy="812530"/>
          </a:xfrm>
          <a:prstGeom prst="rect">
            <a:avLst/>
          </a:prstGeom>
          <a:noFill/>
        </p:spPr>
        <p:txBody>
          <a:bodyPr rtlCol="0">
            <a:spAutoFit/>
          </a:bodyPr>
          <a:lstStyle>
            <a:lvl1pPr algn="l">
              <a:defRPr lang="zh-CN" altLang="en-US" sz="3600" b="1" spc="300">
                <a:solidFill>
                  <a:schemeClr val="tx1">
                    <a:lumMod val="65000"/>
                    <a:lumOff val="35000"/>
                  </a:schemeClr>
                </a:solidFill>
                <a:latin typeface="方正大黑简体" pitchFamily="65" charset="-122"/>
                <a:ea typeface="方正大黑简体" pitchFamily="65" charset="-122"/>
                <a:cs typeface="+mn-cs"/>
              </a:defRPr>
            </a:lvl1pPr>
          </a:lstStyle>
          <a:p>
            <a:pPr lvl="0"/>
            <a:r>
              <a:rPr lang="zh-CN" altLang="en-US" noProof="1"/>
              <a:t>单击此处编辑母版标题样式</a:t>
            </a:r>
            <a:endParaRPr lang="zh-CN" altLang="en-US" noProof="1"/>
          </a:p>
        </p:txBody>
      </p:sp>
      <p:sp>
        <p:nvSpPr>
          <p:cNvPr id="13" name="日期占位符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defRPr/>
            </a:lvl1pPr>
          </a:lstStyle>
          <a:p>
            <a:pPr marL="0" marR="0" lvl="0" indent="0" algn="l" defTabSz="1219200" rtl="0" eaLnBrk="1" fontAlgn="auto" latinLnBrk="0" hangingPunct="1">
              <a:lnSpc>
                <a:spcPct val="100000"/>
              </a:lnSpc>
              <a:spcBef>
                <a:spcPts val="0"/>
              </a:spcBef>
              <a:spcAft>
                <a:spcPts val="0"/>
              </a:spcAft>
              <a:buClrTx/>
              <a:buSzTx/>
              <a:buFontTx/>
              <a:buNone/>
              <a:defRPr/>
            </a:pPr>
            <a:fld id="{4E75D330-FCBD-4857-84DB-D2DCBAFD5E0D}" type="datetimeFigureOut">
              <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pitchFamily="34" charset="-122"/>
              <a:cs typeface="+mn-cs"/>
            </a:endParaRPr>
          </a:p>
        </p:txBody>
      </p:sp>
      <p:sp>
        <p:nvSpPr>
          <p:cNvPr id="14" name="页脚占位符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defRPr/>
            </a:lvl1pP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pitchFamily="34" charset="-122"/>
              <a:cs typeface="+mn-cs"/>
            </a:endParaRPr>
          </a:p>
        </p:txBody>
      </p:sp>
      <p:sp>
        <p:nvSpPr>
          <p:cNvPr id="15" name="灯片编号占位符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p>
            <a:pPr algn="r" defTabSz="1217930" eaLnBrk="1" hangingPunct="1">
              <a:buNone/>
            </a:pPr>
            <a:fld id="{9A0DB2DC-4C9A-4742-B13C-FB6460FD3503}" type="slidenum">
              <a:rPr lang="zh-CN" altLang="en-US" dirty="0">
                <a:latin typeface="Calibri" panose="020F0502020204030204" pitchFamily="34" charset="0"/>
                <a:ea typeface="微软雅黑" panose="020B0503020204020204" pitchFamily="34" charset="-122"/>
              </a:rPr>
            </a:fld>
            <a:endParaRPr lang="zh-CN" altLang="en-US" dirty="0">
              <a:latin typeface="Calibri" panose="020F0502020204030204" pitchFamily="34" charset="0"/>
              <a:ea typeface="微软雅黑" panose="020B0503020204020204" pitchFamily="34" charset="-122"/>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标题和内容">
    <p:bg>
      <p:bgPr>
        <a:solidFill>
          <a:schemeClr val="bg1"/>
        </a:solidFill>
        <a:effectLst/>
      </p:bgPr>
    </p:bg>
    <p:spTree>
      <p:nvGrpSpPr>
        <p:cNvPr id="1" name=""/>
        <p:cNvGrpSpPr/>
        <p:nvPr/>
      </p:nvGrpSpPr>
      <p:grpSpPr>
        <a:xfrm>
          <a:off x="0" y="0"/>
          <a:ext cx="0" cy="0"/>
          <a:chOff x="0" y="0"/>
          <a:chExt cx="0" cy="0"/>
        </a:xfrm>
      </p:grpSpPr>
      <p:sp>
        <p:nvSpPr>
          <p:cNvPr id="10" name="TextBox 10"/>
          <p:cNvSpPr txBox="1">
            <a:spLocks noChangeArrowheads="1"/>
          </p:cNvSpPr>
          <p:nvPr/>
        </p:nvSpPr>
        <p:spPr bwMode="auto">
          <a:xfrm>
            <a:off x="457200" y="1295400"/>
            <a:ext cx="8458200" cy="461963"/>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华文中宋" panose="02010600040101010101" pitchFamily="2" charset="-122"/>
              <a:ea typeface="华文中宋" panose="02010600040101010101" pitchFamily="2" charset="-122"/>
              <a:cs typeface="+mn-cs"/>
            </a:endParaRPr>
          </a:p>
        </p:txBody>
      </p:sp>
      <p:sp>
        <p:nvSpPr>
          <p:cNvPr id="11" name="TextBox 11"/>
          <p:cNvSpPr txBox="1">
            <a:spLocks noChangeArrowheads="1"/>
          </p:cNvSpPr>
          <p:nvPr/>
        </p:nvSpPr>
        <p:spPr bwMode="auto">
          <a:xfrm>
            <a:off x="381000" y="1447800"/>
            <a:ext cx="8458200" cy="461963"/>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华文中宋" panose="02010600040101010101" pitchFamily="2" charset="-122"/>
              <a:ea typeface="华文中宋" panose="02010600040101010101" pitchFamily="2" charset="-122"/>
              <a:cs typeface="+mn-cs"/>
            </a:endParaRPr>
          </a:p>
        </p:txBody>
      </p:sp>
      <p:sp>
        <p:nvSpPr>
          <p:cNvPr id="2" name="标题 1"/>
          <p:cNvSpPr>
            <a:spLocks noGrp="1"/>
          </p:cNvSpPr>
          <p:nvPr>
            <p:ph type="title"/>
          </p:nvPr>
        </p:nvSpPr>
        <p:spPr/>
        <p:txBody>
          <a:bodyPr/>
          <a:lstStyle>
            <a:lvl1pPr>
              <a:defRPr>
                <a:latin typeface="黑体" panose="02010609060101010101" charset="-122"/>
                <a:ea typeface="黑体" panose="02010609060101010101" charset="-122"/>
              </a:defRPr>
            </a:lvl1pPr>
          </a:lstStyle>
          <a:p>
            <a:r>
              <a:rPr lang="zh-CN" altLang="en-US" noProof="1"/>
              <a:t>单击此处编辑母版标题样式</a:t>
            </a:r>
            <a:endParaRPr lang="zh-CN" altLang="en-US" noProof="1"/>
          </a:p>
        </p:txBody>
      </p:sp>
      <p:sp>
        <p:nvSpPr>
          <p:cNvPr id="12" name="Rectangle 4"/>
          <p:cNvSpPr>
            <a:spLocks noGrp="1" noChangeArrowheads="1"/>
          </p:cNvSpPr>
          <p:nvPr>
            <p:ph type="dt" sz="half" idx="2"/>
          </p:nvPr>
        </p:nvSpPr>
        <p:spPr>
          <a:xfrm>
            <a:off x="628650" y="6356350"/>
            <a:ext cx="2057400" cy="365125"/>
          </a:xfrm>
          <a:prstGeom prst="rect">
            <a:avLst/>
          </a:prstGeom>
        </p:spPr>
        <p:txBody>
          <a:bodyPr vert="horz" lIns="91440" tIns="45720" rIns="91440" bIns="45720" rtlCol="0" anchor="ctr"/>
          <a:lstStyle>
            <a:lvl1pPr defTabSz="914400" fontAlgn="base">
              <a:spcBef>
                <a:spcPct val="0"/>
              </a:spcBef>
              <a:spcAft>
                <a:spcPct val="0"/>
              </a:spcAft>
              <a:defRPr>
                <a:solidFill>
                  <a:schemeClr val="tx1">
                    <a:tint val="75000"/>
                  </a:schemeClr>
                </a:solidFill>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13" name="Rectangle 5"/>
          <p:cNvSpPr>
            <a:spLocks noGrp="1" noChangeArrowheads="1"/>
          </p:cNvSpPr>
          <p:nvPr>
            <p:ph type="ftr" sz="quarter" idx="3"/>
          </p:nvPr>
        </p:nvSpPr>
        <p:spPr>
          <a:xfrm>
            <a:off x="3028950" y="6356350"/>
            <a:ext cx="3086100" cy="365125"/>
          </a:xfrm>
          <a:prstGeom prst="rect">
            <a:avLst/>
          </a:prstGeom>
        </p:spPr>
        <p:txBody>
          <a:bodyPr vert="horz" lIns="91440" tIns="45720" rIns="91440" bIns="45720" rtlCol="0" anchor="ctr"/>
          <a:lstStyle>
            <a:lvl1pPr defTabSz="914400" fontAlgn="base">
              <a:spcBef>
                <a:spcPct val="0"/>
              </a:spcBef>
              <a:spcAft>
                <a:spcPct val="0"/>
              </a:spcAft>
              <a:defRPr>
                <a:solidFill>
                  <a:schemeClr val="tx1">
                    <a:tint val="75000"/>
                  </a:schemeClr>
                </a:solidFill>
                <a:latin typeface="Arial" panose="020B060402020202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14" name="Rectangle 6"/>
          <p:cNvSpPr>
            <a:spLocks noGrp="1" noChangeArrowheads="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p>
            <a:pPr algn="r" eaLnBrk="1" hangingPunct="1">
              <a:buNone/>
            </a:pPr>
            <a:fld id="{9A0DB2DC-4C9A-4742-B13C-FB6460FD3503}" type="slidenum">
              <a:rPr lang="en-US" altLang="zh-CN" dirty="0">
                <a:latin typeface="Calibri" panose="020F0502020204030204" pitchFamily="34" charset="0"/>
                <a:ea typeface="微软雅黑" panose="020B0503020204020204" pitchFamily="34" charset="-122"/>
              </a:rPr>
            </a:fld>
            <a:endParaRPr lang="en-US" altLang="zh-CN" dirty="0">
              <a:latin typeface="Calibri" panose="020F0502020204030204" pitchFamily="34" charset="0"/>
              <a:ea typeface="微软雅黑" panose="020B0503020204020204" pitchFamily="34" charset="-122"/>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cSld name="1_标题和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内容占位符 2"/>
          <p:cNvSpPr>
            <a:spLocks noGrp="1"/>
          </p:cNvSpPr>
          <p:nvPr>
            <p:ph idx="1"/>
          </p:nvPr>
        </p:nvSpPr>
        <p:spPr>
          <a:xfrm>
            <a:off x="457200" y="1219200"/>
            <a:ext cx="8229600" cy="5105400"/>
          </a:xfrm>
          <a:prstGeom prst="rect">
            <a:avLst/>
          </a:prstGeo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10" name="Rectangle 4"/>
          <p:cNvSpPr>
            <a:spLocks noGrp="1" noChangeArrowheads="1"/>
          </p:cNvSpPr>
          <p:nvPr>
            <p:ph type="dt" sz="half" idx="2"/>
          </p:nvPr>
        </p:nvSpPr>
        <p:spPr>
          <a:xfrm>
            <a:off x="628650" y="6356350"/>
            <a:ext cx="2057400" cy="365125"/>
          </a:xfrm>
          <a:prstGeom prst="rect">
            <a:avLst/>
          </a:prstGeom>
        </p:spPr>
        <p:txBody>
          <a:bodyPr vert="horz" lIns="91440" tIns="45720" rIns="91440" bIns="45720" rtlCol="0" anchor="ctr"/>
          <a:lstStyle>
            <a:lvl1pPr defTabSz="914400" fontAlgn="base">
              <a:spcBef>
                <a:spcPct val="0"/>
              </a:spcBef>
              <a:spcAft>
                <a:spcPct val="0"/>
              </a:spcAft>
              <a:defRPr>
                <a:solidFill>
                  <a:schemeClr val="tx1">
                    <a:tint val="75000"/>
                  </a:schemeClr>
                </a:solidFill>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11" name="Rectangle 5"/>
          <p:cNvSpPr>
            <a:spLocks noGrp="1" noChangeArrowheads="1"/>
          </p:cNvSpPr>
          <p:nvPr>
            <p:ph type="ftr" sz="quarter" idx="3"/>
          </p:nvPr>
        </p:nvSpPr>
        <p:spPr>
          <a:xfrm>
            <a:off x="3028950" y="6356350"/>
            <a:ext cx="3086100" cy="365125"/>
          </a:xfrm>
          <a:prstGeom prst="rect">
            <a:avLst/>
          </a:prstGeom>
        </p:spPr>
        <p:txBody>
          <a:bodyPr vert="horz" lIns="91440" tIns="45720" rIns="91440" bIns="45720" rtlCol="0" anchor="ctr"/>
          <a:lstStyle>
            <a:lvl1pPr defTabSz="914400" fontAlgn="base">
              <a:spcBef>
                <a:spcPct val="0"/>
              </a:spcBef>
              <a:spcAft>
                <a:spcPct val="0"/>
              </a:spcAft>
              <a:defRPr>
                <a:solidFill>
                  <a:schemeClr val="tx1">
                    <a:tint val="75000"/>
                  </a:schemeClr>
                </a:solidFill>
                <a:latin typeface="Arial" panose="020B060402020202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12" name="Rectangle 6"/>
          <p:cNvSpPr>
            <a:spLocks noGrp="1" noChangeArrowheads="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p>
            <a:pPr algn="r" eaLnBrk="1" hangingPunct="1">
              <a:buNone/>
            </a:pPr>
            <a:fld id="{9A0DB2DC-4C9A-4742-B13C-FB6460FD3503}" type="slidenum">
              <a:rPr lang="en-US" altLang="zh-CN" dirty="0">
                <a:latin typeface="Calibri" panose="020F0502020204030204" pitchFamily="34" charset="0"/>
                <a:ea typeface="微软雅黑" panose="020B0503020204020204" pitchFamily="34" charset="-122"/>
              </a:rPr>
            </a:fld>
            <a:endParaRPr lang="en-US" altLang="zh-CN" dirty="0">
              <a:latin typeface="Calibri" panose="020F0502020204030204" pitchFamily="34" charset="0"/>
              <a:ea typeface="微软雅黑" panose="020B0503020204020204" pitchFamily="34" charset="-122"/>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节标题">
    <p:bg>
      <p:bgPr>
        <a:solidFill>
          <a:schemeClr val="bg1"/>
        </a:solidFill>
        <a:effectLst/>
      </p:bgPr>
    </p:bg>
    <p:spTree>
      <p:nvGrpSpPr>
        <p:cNvPr id="1" name=""/>
        <p:cNvGrpSpPr/>
        <p:nvPr/>
      </p:nvGrpSpPr>
      <p:grpSpPr>
        <a:xfrm>
          <a:off x="0" y="0"/>
          <a:ext cx="0" cy="0"/>
          <a:chOff x="0" y="0"/>
          <a:chExt cx="0" cy="0"/>
        </a:xfrm>
      </p:grpSpPr>
      <p:sp>
        <p:nvSpPr>
          <p:cNvPr id="7" name="标题 1"/>
          <p:cNvSpPr>
            <a:spLocks noGrp="1"/>
          </p:cNvSpPr>
          <p:nvPr>
            <p:ph type="title"/>
          </p:nvPr>
        </p:nvSpPr>
        <p:spPr>
          <a:xfrm>
            <a:off x="76200" y="374650"/>
            <a:ext cx="5791200" cy="563563"/>
          </a:xfrm>
        </p:spPr>
        <p:txBody>
          <a:bodyPr/>
          <a:lstStyle>
            <a:lvl1pPr algn="l">
              <a:defRPr>
                <a:latin typeface="黑体" panose="02010609060101010101" charset="-122"/>
                <a:ea typeface="黑体" panose="02010609060101010101" charset="-122"/>
              </a:defRPr>
            </a:lvl1pPr>
          </a:lstStyle>
          <a:p>
            <a:r>
              <a:rPr lang="zh-CN" altLang="en-US" noProof="1"/>
              <a:t>单击此处编辑母版标题样式</a:t>
            </a:r>
            <a:endParaRPr lang="zh-CN" altLang="en-US" noProof="1"/>
          </a:p>
        </p:txBody>
      </p:sp>
      <p:sp>
        <p:nvSpPr>
          <p:cNvPr id="10" name="Rectangle 4"/>
          <p:cNvSpPr>
            <a:spLocks noGrp="1" noChangeArrowheads="1"/>
          </p:cNvSpPr>
          <p:nvPr>
            <p:ph type="dt" sz="half" idx="2"/>
          </p:nvPr>
        </p:nvSpPr>
        <p:spPr>
          <a:xfrm>
            <a:off x="628650" y="6356350"/>
            <a:ext cx="2057400" cy="365125"/>
          </a:xfrm>
          <a:prstGeom prst="rect">
            <a:avLst/>
          </a:prstGeom>
        </p:spPr>
        <p:txBody>
          <a:bodyPr vert="horz" lIns="91440" tIns="45720" rIns="91440" bIns="45720" rtlCol="0" anchor="ctr"/>
          <a:lstStyle>
            <a:lvl1pPr defTabSz="914400" fontAlgn="base">
              <a:spcBef>
                <a:spcPct val="0"/>
              </a:spcBef>
              <a:spcAft>
                <a:spcPct val="0"/>
              </a:spcAft>
              <a:defRPr>
                <a:solidFill>
                  <a:schemeClr val="tx1">
                    <a:tint val="75000"/>
                  </a:schemeClr>
                </a:solidFill>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11" name="Rectangle 5"/>
          <p:cNvSpPr>
            <a:spLocks noGrp="1" noChangeArrowheads="1"/>
          </p:cNvSpPr>
          <p:nvPr>
            <p:ph type="ftr" sz="quarter" idx="3"/>
          </p:nvPr>
        </p:nvSpPr>
        <p:spPr>
          <a:xfrm>
            <a:off x="3028950" y="6356350"/>
            <a:ext cx="3086100" cy="365125"/>
          </a:xfrm>
          <a:prstGeom prst="rect">
            <a:avLst/>
          </a:prstGeom>
        </p:spPr>
        <p:txBody>
          <a:bodyPr vert="horz" lIns="91440" tIns="45720" rIns="91440" bIns="45720" rtlCol="0" anchor="ctr"/>
          <a:lstStyle>
            <a:lvl1pPr defTabSz="914400" fontAlgn="base">
              <a:spcBef>
                <a:spcPct val="0"/>
              </a:spcBef>
              <a:spcAft>
                <a:spcPct val="0"/>
              </a:spcAft>
              <a:defRPr>
                <a:solidFill>
                  <a:schemeClr val="tx1">
                    <a:tint val="75000"/>
                  </a:schemeClr>
                </a:solidFill>
                <a:latin typeface="Arial" panose="020B060402020202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12" name="Rectangle 6"/>
          <p:cNvSpPr>
            <a:spLocks noGrp="1" noChangeArrowheads="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p>
            <a:pPr algn="r" eaLnBrk="1" hangingPunct="1">
              <a:buNone/>
            </a:pPr>
            <a:fld id="{9A0DB2DC-4C9A-4742-B13C-FB6460FD3503}" type="slidenum">
              <a:rPr lang="en-US" altLang="zh-CN" dirty="0">
                <a:latin typeface="Calibri" panose="020F0502020204030204" pitchFamily="34" charset="0"/>
                <a:ea typeface="微软雅黑" panose="020B0503020204020204" pitchFamily="34" charset="-122"/>
              </a:rPr>
            </a:fld>
            <a:endParaRPr lang="en-US" altLang="zh-CN" dirty="0">
              <a:latin typeface="Calibri" panose="020F0502020204030204" pitchFamily="34" charset="0"/>
              <a:ea typeface="微软雅黑" panose="020B0503020204020204" pitchFamily="34" charset="-122"/>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Only">
  <p:cSld name="仅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10" name="Rectangle 4"/>
          <p:cNvSpPr>
            <a:spLocks noGrp="1" noChangeArrowheads="1"/>
          </p:cNvSpPr>
          <p:nvPr>
            <p:ph type="dt" sz="half" idx="2"/>
          </p:nvPr>
        </p:nvSpPr>
        <p:spPr>
          <a:xfrm>
            <a:off x="628650" y="6356350"/>
            <a:ext cx="2057400" cy="365125"/>
          </a:xfrm>
          <a:prstGeom prst="rect">
            <a:avLst/>
          </a:prstGeom>
        </p:spPr>
        <p:txBody>
          <a:bodyPr vert="horz" lIns="91440" tIns="45720" rIns="91440" bIns="45720" rtlCol="0" anchor="ctr"/>
          <a:lstStyle>
            <a:lvl1pPr defTabSz="914400" fontAlgn="base">
              <a:spcBef>
                <a:spcPct val="0"/>
              </a:spcBef>
              <a:spcAft>
                <a:spcPct val="0"/>
              </a:spcAft>
              <a:defRPr>
                <a:solidFill>
                  <a:schemeClr val="tx1">
                    <a:tint val="75000"/>
                  </a:schemeClr>
                </a:solidFill>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11" name="Rectangle 5"/>
          <p:cNvSpPr>
            <a:spLocks noGrp="1" noChangeArrowheads="1"/>
          </p:cNvSpPr>
          <p:nvPr>
            <p:ph type="ftr" sz="quarter" idx="3"/>
          </p:nvPr>
        </p:nvSpPr>
        <p:spPr>
          <a:xfrm>
            <a:off x="3028950" y="6356350"/>
            <a:ext cx="3086100" cy="365125"/>
          </a:xfrm>
          <a:prstGeom prst="rect">
            <a:avLst/>
          </a:prstGeom>
        </p:spPr>
        <p:txBody>
          <a:bodyPr vert="horz" lIns="91440" tIns="45720" rIns="91440" bIns="45720" rtlCol="0" anchor="ctr"/>
          <a:lstStyle>
            <a:lvl1pPr defTabSz="914400" fontAlgn="base">
              <a:spcBef>
                <a:spcPct val="0"/>
              </a:spcBef>
              <a:spcAft>
                <a:spcPct val="0"/>
              </a:spcAft>
              <a:defRPr>
                <a:solidFill>
                  <a:schemeClr val="tx1">
                    <a:tint val="75000"/>
                  </a:schemeClr>
                </a:solidFill>
                <a:latin typeface="Arial" panose="020B060402020202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12" name="Rectangle 6"/>
          <p:cNvSpPr>
            <a:spLocks noGrp="1" noChangeArrowheads="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p>
            <a:pPr algn="r" eaLnBrk="1" hangingPunct="1">
              <a:buNone/>
            </a:pPr>
            <a:fld id="{9A0DB2DC-4C9A-4742-B13C-FB6460FD3503}" type="slidenum">
              <a:rPr lang="en-US" altLang="zh-CN" dirty="0">
                <a:latin typeface="Calibri" panose="020F0502020204030204" pitchFamily="34" charset="0"/>
                <a:ea typeface="微软雅黑" panose="020B0503020204020204" pitchFamily="34" charset="-122"/>
              </a:rPr>
            </a:fld>
            <a:endParaRPr lang="en-US" altLang="zh-CN" dirty="0">
              <a:latin typeface="Calibri" panose="020F0502020204030204" pitchFamily="34" charset="0"/>
              <a:ea typeface="微软雅黑" panose="020B0503020204020204" pitchFamily="34" charset="-122"/>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3_仅标题">
    <p:bg>
      <p:bgPr>
        <a:solidFill>
          <a:schemeClr val="bg1"/>
        </a:solidFill>
        <a:effectLst/>
      </p:bgPr>
    </p:bg>
    <p:spTree>
      <p:nvGrpSpPr>
        <p:cNvPr id="1" name=""/>
        <p:cNvGrpSpPr/>
        <p:nvPr/>
      </p:nvGrpSpPr>
      <p:grpSpPr>
        <a:xfrm>
          <a:off x="0" y="0"/>
          <a:ext cx="0" cy="0"/>
          <a:chOff x="0" y="0"/>
          <a:chExt cx="0" cy="0"/>
        </a:xfrm>
      </p:grpSpPr>
      <p:pic>
        <p:nvPicPr>
          <p:cNvPr id="29701" name="图片 10" hidden="1"/>
          <p:cNvPicPr>
            <a:picLocks noChangeAspect="1"/>
          </p:cNvPicPr>
          <p:nvPr userDrawn="1"/>
        </p:nvPicPr>
        <p:blipFill>
          <a:blip r:embed="rId2"/>
          <a:stretch>
            <a:fillRect/>
          </a:stretch>
        </p:blipFill>
        <p:spPr>
          <a:xfrm>
            <a:off x="5108575" y="-1808162"/>
            <a:ext cx="5175250" cy="9763125"/>
          </a:xfrm>
          <a:prstGeom prst="rect">
            <a:avLst/>
          </a:prstGeom>
          <a:noFill/>
          <a:ln w="9525">
            <a:noFill/>
          </a:ln>
        </p:spPr>
      </p:pic>
      <p:pic>
        <p:nvPicPr>
          <p:cNvPr id="11" name="图片 10"/>
          <p:cNvPicPr>
            <a:picLocks noChangeAspect="1"/>
          </p:cNvPicPr>
          <p:nvPr/>
        </p:nvPicPr>
        <p:blipFill>
          <a:blip r:embed="rId3" cstate="print"/>
          <a:stretch>
            <a:fillRect/>
          </a:stretch>
        </p:blipFill>
        <p:spPr>
          <a:xfrm>
            <a:off x="85725" y="175265"/>
            <a:ext cx="1938208" cy="949483"/>
          </a:xfrm>
          <a:prstGeom prst="rect">
            <a:avLst/>
          </a:prstGeom>
          <a:effectLst>
            <a:glow rad="101600">
              <a:schemeClr val="bg1">
                <a:alpha val="40000"/>
              </a:schemeClr>
            </a:glow>
          </a:effectLst>
        </p:spPr>
      </p:pic>
      <p:sp>
        <p:nvSpPr>
          <p:cNvPr id="12" name="矩形 11"/>
          <p:cNvSpPr/>
          <p:nvPr/>
        </p:nvSpPr>
        <p:spPr>
          <a:xfrm>
            <a:off x="0" y="4656138"/>
            <a:ext cx="9144000" cy="222885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rgbClr val="1C97D2"/>
              </a:solidFill>
              <a:effectLst/>
              <a:uLnTx/>
              <a:uFillTx/>
              <a:latin typeface="+mn-lt"/>
              <a:ea typeface="+mn-ea"/>
              <a:cs typeface="+mn-cs"/>
            </a:endParaRPr>
          </a:p>
        </p:txBody>
      </p:sp>
      <p:sp>
        <p:nvSpPr>
          <p:cNvPr id="13" name="矩形 13" hidden="1"/>
          <p:cNvSpPr>
            <a:spLocks noChangeArrowheads="1"/>
          </p:cNvSpPr>
          <p:nvPr/>
        </p:nvSpPr>
        <p:spPr bwMode="auto">
          <a:xfrm>
            <a:off x="539750" y="6524625"/>
            <a:ext cx="8564563" cy="307975"/>
          </a:xfrm>
          <a:prstGeom prst="rect">
            <a:avLst/>
          </a:prstGeom>
          <a:noFill/>
          <a:ln>
            <a:noFill/>
          </a:ln>
        </p:spPr>
        <p:txBody>
          <a:bodyPr>
            <a:spAutoFit/>
          </a:bodyPr>
          <a:lstStyle>
            <a:lvl1pPr defTabSz="1217930" eaLnBrk="0" hangingPunct="0">
              <a:defRPr>
                <a:solidFill>
                  <a:schemeClr val="tx1"/>
                </a:solidFill>
                <a:latin typeface="Arial" panose="020B0604020202020204" pitchFamily="34" charset="0"/>
                <a:ea typeface="宋体" panose="02010600030101010101" pitchFamily="2" charset="-122"/>
              </a:defRPr>
            </a:lvl1pPr>
            <a:lvl2pPr marL="742950" indent="-285750" defTabSz="1217930" eaLnBrk="0" hangingPunct="0">
              <a:defRPr>
                <a:solidFill>
                  <a:schemeClr val="tx1"/>
                </a:solidFill>
                <a:latin typeface="Arial" panose="020B0604020202020204" pitchFamily="34" charset="0"/>
                <a:ea typeface="宋体" panose="02010600030101010101" pitchFamily="2" charset="-122"/>
              </a:defRPr>
            </a:lvl2pPr>
            <a:lvl3pPr marL="1143000" indent="-228600" defTabSz="1217930" eaLnBrk="0" hangingPunct="0">
              <a:defRPr>
                <a:solidFill>
                  <a:schemeClr val="tx1"/>
                </a:solidFill>
                <a:latin typeface="Arial" panose="020B0604020202020204" pitchFamily="34" charset="0"/>
                <a:ea typeface="宋体" panose="02010600030101010101" pitchFamily="2" charset="-122"/>
              </a:defRPr>
            </a:lvl3pPr>
            <a:lvl4pPr marL="1600200" indent="-228600" defTabSz="1217930" eaLnBrk="0" hangingPunct="0">
              <a:defRPr>
                <a:solidFill>
                  <a:schemeClr val="tx1"/>
                </a:solidFill>
                <a:latin typeface="Arial" panose="020B0604020202020204" pitchFamily="34" charset="0"/>
                <a:ea typeface="宋体" panose="02010600030101010101" pitchFamily="2" charset="-122"/>
              </a:defRPr>
            </a:lvl4pPr>
            <a:lvl5pPr marL="2057400" indent="-228600" defTabSz="1217930" eaLnBrk="0" hangingPunct="0">
              <a:defRPr>
                <a:solidFill>
                  <a:schemeClr val="tx1"/>
                </a:solidFill>
                <a:latin typeface="Arial" panose="020B0604020202020204" pitchFamily="34" charset="0"/>
                <a:ea typeface="宋体" panose="02010600030101010101" pitchFamily="2" charset="-122"/>
              </a:defRPr>
            </a:lvl5pPr>
            <a:lvl6pPr marL="2514600" indent="-228600" defTabSz="12179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12179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12179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12179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r" defTabSz="1217930" rtl="0" eaLnBrk="1" fontAlgn="base" latinLnBrk="0" hangingPunct="1">
              <a:lnSpc>
                <a:spcPct val="100000"/>
              </a:lnSpc>
              <a:spcBef>
                <a:spcPct val="20000"/>
              </a:spcBef>
              <a:spcAft>
                <a:spcPct val="0"/>
              </a:spcAft>
              <a:buClrTx/>
              <a:buSzTx/>
              <a:buFontTx/>
              <a:buNone/>
              <a:defRPr/>
            </a:pPr>
            <a:r>
              <a:rPr kumimoji="0" lang="zh-CN" altLang="en-US" sz="14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江苏国泰新点软件有限公司</a:t>
            </a:r>
            <a:endParaRPr kumimoji="0" lang="zh-CN" altLang="en-US" sz="14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4" name="日期占位符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defRPr/>
            </a:lvl1pPr>
          </a:lstStyle>
          <a:p>
            <a:pPr marL="0" marR="0" lvl="0" indent="0" algn="l" defTabSz="1219200" rtl="0" eaLnBrk="1" fontAlgn="auto" latinLnBrk="0" hangingPunct="1">
              <a:lnSpc>
                <a:spcPct val="100000"/>
              </a:lnSpc>
              <a:spcBef>
                <a:spcPts val="0"/>
              </a:spcBef>
              <a:spcAft>
                <a:spcPts val="0"/>
              </a:spcAft>
              <a:buClrTx/>
              <a:buSzTx/>
              <a:buFontTx/>
              <a:buNone/>
              <a:defRPr/>
            </a:pPr>
            <a:fld id="{CFCC2E59-7CB2-4D50-8652-103BDCCAB24F}" type="datetimeFigureOut">
              <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pitchFamily="34" charset="-122"/>
              <a:cs typeface="+mn-cs"/>
            </a:endParaRPr>
          </a:p>
        </p:txBody>
      </p:sp>
      <p:sp>
        <p:nvSpPr>
          <p:cNvPr id="15" name="页脚占位符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defRPr/>
            </a:lvl1pP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pitchFamily="34" charset="-122"/>
              <a:cs typeface="+mn-cs"/>
            </a:endParaRPr>
          </a:p>
        </p:txBody>
      </p:sp>
      <p:sp>
        <p:nvSpPr>
          <p:cNvPr id="16" name="灯片编号占位符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p>
            <a:pPr algn="r" defTabSz="1217930" eaLnBrk="1" hangingPunct="1">
              <a:buNone/>
            </a:pPr>
            <a:fld id="{9A0DB2DC-4C9A-4742-B13C-FB6460FD3503}" type="slidenum">
              <a:rPr lang="zh-CN" altLang="en-US" dirty="0">
                <a:latin typeface="Calibri" panose="020F0502020204030204" pitchFamily="34" charset="0"/>
                <a:ea typeface="微软雅黑" panose="020B0503020204020204" pitchFamily="34" charset="-122"/>
              </a:rPr>
            </a:fld>
            <a:endParaRPr lang="zh-CN" altLang="en-US" dirty="0">
              <a:latin typeface="Calibri" panose="020F0502020204030204" pitchFamily="34" charset="0"/>
              <a:ea typeface="微软雅黑" panose="020B0503020204020204" pitchFamily="34" charset="-122"/>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6_节标题">
    <p:bg>
      <p:bgPr>
        <a:solidFill>
          <a:schemeClr val="bg1"/>
        </a:solidFill>
        <a:effectLst/>
      </p:bgPr>
    </p:bg>
    <p:spTree>
      <p:nvGrpSpPr>
        <p:cNvPr id="1" name=""/>
        <p:cNvGrpSpPr/>
        <p:nvPr/>
      </p:nvGrpSpPr>
      <p:grpSpPr>
        <a:xfrm>
          <a:off x="0" y="0"/>
          <a:ext cx="0" cy="0"/>
          <a:chOff x="0" y="0"/>
          <a:chExt cx="0" cy="0"/>
        </a:xfrm>
      </p:grpSpPr>
      <p:cxnSp>
        <p:nvCxnSpPr>
          <p:cNvPr id="10" name="直接连接符 9"/>
          <p:cNvCxnSpPr/>
          <p:nvPr/>
        </p:nvCxnSpPr>
        <p:spPr>
          <a:xfrm flipH="1">
            <a:off x="179388" y="1019175"/>
            <a:ext cx="6638925"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sp>
        <p:nvSpPr>
          <p:cNvPr id="11" name="Rectangle 7"/>
          <p:cNvSpPr>
            <a:spLocks noChangeArrowheads="1"/>
          </p:cNvSpPr>
          <p:nvPr/>
        </p:nvSpPr>
        <p:spPr bwMode="auto">
          <a:xfrm>
            <a:off x="0" y="981075"/>
            <a:ext cx="215900" cy="71438"/>
          </a:xfrm>
          <a:prstGeom prst="rect">
            <a:avLst/>
          </a:prstGeom>
          <a:solidFill>
            <a:srgbClr val="0070C0"/>
          </a:solidFill>
          <a:ln>
            <a:noFill/>
          </a:ln>
        </p:spPr>
        <p:txBody>
          <a:bodyPr wrap="none" anchor="ctr"/>
          <a:lstStyle>
            <a:lvl1pPr defTabSz="1217930" eaLnBrk="0" hangingPunct="0">
              <a:defRPr>
                <a:solidFill>
                  <a:schemeClr val="tx1"/>
                </a:solidFill>
                <a:latin typeface="Arial" panose="020B0604020202020204" pitchFamily="34" charset="0"/>
                <a:ea typeface="宋体" panose="02010600030101010101" pitchFamily="2" charset="-122"/>
              </a:defRPr>
            </a:lvl1pPr>
            <a:lvl2pPr marL="742950" indent="-285750" defTabSz="1217930" eaLnBrk="0" hangingPunct="0">
              <a:defRPr>
                <a:solidFill>
                  <a:schemeClr val="tx1"/>
                </a:solidFill>
                <a:latin typeface="Arial" panose="020B0604020202020204" pitchFamily="34" charset="0"/>
                <a:ea typeface="宋体" panose="02010600030101010101" pitchFamily="2" charset="-122"/>
              </a:defRPr>
            </a:lvl2pPr>
            <a:lvl3pPr marL="1143000" indent="-228600" defTabSz="1217930" eaLnBrk="0" hangingPunct="0">
              <a:defRPr>
                <a:solidFill>
                  <a:schemeClr val="tx1"/>
                </a:solidFill>
                <a:latin typeface="Arial" panose="020B0604020202020204" pitchFamily="34" charset="0"/>
                <a:ea typeface="宋体" panose="02010600030101010101" pitchFamily="2" charset="-122"/>
              </a:defRPr>
            </a:lvl3pPr>
            <a:lvl4pPr marL="1600200" indent="-228600" defTabSz="1217930" eaLnBrk="0" hangingPunct="0">
              <a:defRPr>
                <a:solidFill>
                  <a:schemeClr val="tx1"/>
                </a:solidFill>
                <a:latin typeface="Arial" panose="020B0604020202020204" pitchFamily="34" charset="0"/>
                <a:ea typeface="宋体" panose="02010600030101010101" pitchFamily="2" charset="-122"/>
              </a:defRPr>
            </a:lvl4pPr>
            <a:lvl5pPr marL="2057400" indent="-228600" defTabSz="1217930" eaLnBrk="0" hangingPunct="0">
              <a:defRPr>
                <a:solidFill>
                  <a:schemeClr val="tx1"/>
                </a:solidFill>
                <a:latin typeface="Arial" panose="020B0604020202020204" pitchFamily="34" charset="0"/>
                <a:ea typeface="宋体" panose="02010600030101010101" pitchFamily="2" charset="-122"/>
              </a:defRPr>
            </a:lvl5pPr>
            <a:lvl6pPr marL="2514600" indent="-228600" defTabSz="12179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12179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12179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12179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121793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rgbClr val="000000"/>
              </a:solidFill>
              <a:effectLst/>
              <a:uLnTx/>
              <a:uFillTx/>
              <a:latin typeface="Calibri" panose="020F0502020204030204" pitchFamily="34" charset="0"/>
              <a:ea typeface="微软雅黑" panose="020B0503020204020204" pitchFamily="34" charset="-122"/>
              <a:cs typeface="+mn-cs"/>
            </a:endParaRPr>
          </a:p>
        </p:txBody>
      </p:sp>
      <p:pic>
        <p:nvPicPr>
          <p:cNvPr id="30727" name="Picture 2" descr="C:\Users\Administrator\Desktop\待选\待选\3\标志.jpg"/>
          <p:cNvPicPr>
            <a:picLocks noChangeAspect="1"/>
          </p:cNvPicPr>
          <p:nvPr userDrawn="1"/>
        </p:nvPicPr>
        <p:blipFill>
          <a:blip r:embed="rId2">
            <a:clrChange>
              <a:clrFrom>
                <a:srgbClr val="FFFFFF"/>
              </a:clrFrom>
              <a:clrTo>
                <a:srgbClr val="FFFFFF">
                  <a:alpha val="0"/>
                </a:srgbClr>
              </a:clrTo>
            </a:clrChange>
          </a:blip>
          <a:stretch>
            <a:fillRect/>
          </a:stretch>
        </p:blipFill>
        <p:spPr>
          <a:xfrm>
            <a:off x="8043863" y="6021388"/>
            <a:ext cx="1123950" cy="1069975"/>
          </a:xfrm>
          <a:prstGeom prst="rect">
            <a:avLst/>
          </a:prstGeom>
          <a:noFill/>
          <a:ln w="9525">
            <a:noFill/>
          </a:ln>
        </p:spPr>
      </p:pic>
      <p:sp>
        <p:nvSpPr>
          <p:cNvPr id="19" name="标题 14"/>
          <p:cNvSpPr>
            <a:spLocks noGrp="1"/>
          </p:cNvSpPr>
          <p:nvPr>
            <p:ph type="title"/>
          </p:nvPr>
        </p:nvSpPr>
        <p:spPr>
          <a:xfrm>
            <a:off x="168748" y="96190"/>
            <a:ext cx="6275460" cy="812530"/>
          </a:xfrm>
          <a:prstGeom prst="rect">
            <a:avLst/>
          </a:prstGeom>
          <a:noFill/>
        </p:spPr>
        <p:txBody>
          <a:bodyPr rtlCol="0">
            <a:spAutoFit/>
          </a:bodyPr>
          <a:lstStyle>
            <a:lvl1pPr algn="l">
              <a:defRPr lang="zh-CN" altLang="en-US" sz="3600" b="1" spc="300">
                <a:solidFill>
                  <a:schemeClr val="tx1">
                    <a:lumMod val="65000"/>
                    <a:lumOff val="35000"/>
                  </a:schemeClr>
                </a:solidFill>
                <a:latin typeface="方正大黑简体" pitchFamily="65" charset="-122"/>
                <a:ea typeface="方正大黑简体" pitchFamily="65" charset="-122"/>
                <a:cs typeface="+mn-cs"/>
              </a:defRPr>
            </a:lvl1pPr>
          </a:lstStyle>
          <a:p>
            <a:pPr lvl="0"/>
            <a:r>
              <a:rPr lang="zh-CN" altLang="en-US" noProof="1"/>
              <a:t>单击此处编辑母版标题样式</a:t>
            </a:r>
            <a:endParaRPr lang="zh-CN" altLang="en-US" noProof="1"/>
          </a:p>
        </p:txBody>
      </p:sp>
      <p:sp>
        <p:nvSpPr>
          <p:cNvPr id="13" name="日期占位符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defRPr/>
            </a:lvl1pPr>
          </a:lstStyle>
          <a:p>
            <a:pPr marL="0" marR="0" lvl="0" indent="0" algn="l" defTabSz="1219200" rtl="0" eaLnBrk="1" fontAlgn="auto" latinLnBrk="0" hangingPunct="1">
              <a:lnSpc>
                <a:spcPct val="100000"/>
              </a:lnSpc>
              <a:spcBef>
                <a:spcPts val="0"/>
              </a:spcBef>
              <a:spcAft>
                <a:spcPts val="0"/>
              </a:spcAft>
              <a:buClrTx/>
              <a:buSzTx/>
              <a:buFontTx/>
              <a:buNone/>
              <a:defRPr/>
            </a:pPr>
            <a:fld id="{565E51ED-6BF8-4634-9B3F-8325071BDE35}" type="datetimeFigureOut">
              <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pitchFamily="34" charset="-122"/>
              <a:cs typeface="+mn-cs"/>
            </a:endParaRPr>
          </a:p>
        </p:txBody>
      </p:sp>
      <p:sp>
        <p:nvSpPr>
          <p:cNvPr id="14" name="页脚占位符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defRPr/>
            </a:lvl1pP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pitchFamily="34" charset="-122"/>
              <a:cs typeface="+mn-cs"/>
            </a:endParaRPr>
          </a:p>
        </p:txBody>
      </p:sp>
      <p:sp>
        <p:nvSpPr>
          <p:cNvPr id="15" name="灯片编号占位符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p>
            <a:pPr algn="r" defTabSz="1217930" eaLnBrk="1" hangingPunct="1">
              <a:buNone/>
            </a:pPr>
            <a:fld id="{9A0DB2DC-4C9A-4742-B13C-FB6460FD3503}" type="slidenum">
              <a:rPr lang="zh-CN" altLang="en-US" dirty="0">
                <a:latin typeface="Calibri" panose="020F0502020204030204" pitchFamily="34" charset="0"/>
                <a:ea typeface="微软雅黑" panose="020B0503020204020204" pitchFamily="34" charset="-122"/>
              </a:rPr>
            </a:fld>
            <a:endParaRPr lang="zh-CN" altLang="en-US" dirty="0">
              <a:latin typeface="Calibri" panose="020F0502020204030204" pitchFamily="34" charset="0"/>
              <a:ea typeface="微软雅黑" panose="020B0503020204020204" pitchFamily="34" charset="-122"/>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_节标题">
    <p:bg>
      <p:bgPr>
        <a:solidFill>
          <a:schemeClr val="bg1"/>
        </a:solidFill>
        <a:effectLst/>
      </p:bgPr>
    </p:bg>
    <p:spTree>
      <p:nvGrpSpPr>
        <p:cNvPr id="1" name=""/>
        <p:cNvGrpSpPr/>
        <p:nvPr/>
      </p:nvGrpSpPr>
      <p:grpSpPr>
        <a:xfrm>
          <a:off x="0" y="0"/>
          <a:ext cx="0" cy="0"/>
          <a:chOff x="0" y="0"/>
          <a:chExt cx="0" cy="0"/>
        </a:xfrm>
      </p:grpSpPr>
      <p:sp>
        <p:nvSpPr>
          <p:cNvPr id="10" name="TextBox 9" hidden="1"/>
          <p:cNvSpPr txBox="1">
            <a:spLocks noChangeArrowheads="1"/>
          </p:cNvSpPr>
          <p:nvPr/>
        </p:nvSpPr>
        <p:spPr bwMode="auto">
          <a:xfrm>
            <a:off x="7105650" y="576263"/>
            <a:ext cx="569913" cy="307975"/>
          </a:xfrm>
          <a:prstGeom prst="rect">
            <a:avLst/>
          </a:prstGeom>
          <a:noFill/>
          <a:ln>
            <a:noFill/>
          </a:ln>
        </p:spPr>
        <p:txBody>
          <a:bodyPr wrap="none">
            <a:spAutoFit/>
          </a:bodyPr>
          <a:lstStyle>
            <a:lvl1pPr defTabSz="1217930" eaLnBrk="0" hangingPunct="0">
              <a:defRPr>
                <a:solidFill>
                  <a:schemeClr val="tx1"/>
                </a:solidFill>
                <a:latin typeface="Arial" panose="020B0604020202020204" pitchFamily="34" charset="0"/>
                <a:ea typeface="宋体" panose="02010600030101010101" pitchFamily="2" charset="-122"/>
              </a:defRPr>
            </a:lvl1pPr>
            <a:lvl2pPr marL="742950" indent="-285750" defTabSz="1217930" eaLnBrk="0" hangingPunct="0">
              <a:defRPr>
                <a:solidFill>
                  <a:schemeClr val="tx1"/>
                </a:solidFill>
                <a:latin typeface="Arial" panose="020B0604020202020204" pitchFamily="34" charset="0"/>
                <a:ea typeface="宋体" panose="02010600030101010101" pitchFamily="2" charset="-122"/>
              </a:defRPr>
            </a:lvl2pPr>
            <a:lvl3pPr marL="1143000" indent="-228600" defTabSz="1217930" eaLnBrk="0" hangingPunct="0">
              <a:defRPr>
                <a:solidFill>
                  <a:schemeClr val="tx1"/>
                </a:solidFill>
                <a:latin typeface="Arial" panose="020B0604020202020204" pitchFamily="34" charset="0"/>
                <a:ea typeface="宋体" panose="02010600030101010101" pitchFamily="2" charset="-122"/>
              </a:defRPr>
            </a:lvl3pPr>
            <a:lvl4pPr marL="1600200" indent="-228600" defTabSz="1217930" eaLnBrk="0" hangingPunct="0">
              <a:defRPr>
                <a:solidFill>
                  <a:schemeClr val="tx1"/>
                </a:solidFill>
                <a:latin typeface="Arial" panose="020B0604020202020204" pitchFamily="34" charset="0"/>
                <a:ea typeface="宋体" panose="02010600030101010101" pitchFamily="2" charset="-122"/>
              </a:defRPr>
            </a:lvl4pPr>
            <a:lvl5pPr marL="2057400" indent="-228600" defTabSz="1217930" eaLnBrk="0" hangingPunct="0">
              <a:defRPr>
                <a:solidFill>
                  <a:schemeClr val="tx1"/>
                </a:solidFill>
                <a:latin typeface="Arial" panose="020B0604020202020204" pitchFamily="34" charset="0"/>
                <a:ea typeface="宋体" panose="02010600030101010101" pitchFamily="2" charset="-122"/>
              </a:defRPr>
            </a:lvl5pPr>
            <a:lvl6pPr marL="2514600" indent="-228600" defTabSz="12179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12179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12179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12179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1217930" rtl="0" eaLnBrk="1" fontAlgn="base" latinLnBrk="0" hangingPunct="1">
              <a:lnSpc>
                <a:spcPct val="100000"/>
              </a:lnSpc>
              <a:spcBef>
                <a:spcPct val="0"/>
              </a:spcBef>
              <a:spcAft>
                <a:spcPct val="0"/>
              </a:spcAft>
              <a:buClrTx/>
              <a:buSzTx/>
              <a:buFontTx/>
              <a:buNone/>
              <a:defRPr/>
            </a:pPr>
            <a:r>
              <a:rPr kumimoji="0" lang="en-US" altLang="zh-CN" sz="1400" b="0" i="0" u="none" strike="noStrike" kern="1200" cap="none" spc="0" normalizeH="0" baseline="0" noProof="0">
                <a:ln>
                  <a:noFill/>
                </a:ln>
                <a:solidFill>
                  <a:srgbClr val="DE1882"/>
                </a:solidFill>
                <a:effectLst/>
                <a:uLnTx/>
                <a:uFillTx/>
                <a:latin typeface="Segoe UI" panose="020B0502040204020203" pitchFamily="34" charset="0"/>
                <a:ea typeface="微软雅黑" panose="020B0503020204020204" pitchFamily="34" charset="-122"/>
                <a:cs typeface="Segoe UI" panose="020B0502040204020203" pitchFamily="34" charset="0"/>
              </a:rPr>
              <a:t>2014</a:t>
            </a:r>
            <a:endParaRPr kumimoji="0" lang="zh-CN" altLang="en-US" sz="1400" b="0" i="0" u="none" strike="noStrike" kern="1200" cap="none" spc="0" normalizeH="0" baseline="0" noProof="0">
              <a:ln>
                <a:noFill/>
              </a:ln>
              <a:solidFill>
                <a:srgbClr val="DE1882"/>
              </a:solidFill>
              <a:effectLst/>
              <a:uLnTx/>
              <a:uFillTx/>
              <a:latin typeface="微软雅黑" panose="020B0503020204020204" pitchFamily="34" charset="-122"/>
              <a:ea typeface="微软雅黑" panose="020B0503020204020204" pitchFamily="34" charset="-122"/>
              <a:cs typeface="Segoe UI" panose="020B0502040204020203" pitchFamily="34" charset="0"/>
            </a:endParaRPr>
          </a:p>
        </p:txBody>
      </p:sp>
      <p:sp>
        <p:nvSpPr>
          <p:cNvPr id="11" name="矩形 11" hidden="1"/>
          <p:cNvSpPr>
            <a:spLocks noChangeArrowheads="1"/>
          </p:cNvSpPr>
          <p:nvPr/>
        </p:nvSpPr>
        <p:spPr bwMode="auto">
          <a:xfrm>
            <a:off x="8101013" y="617538"/>
            <a:ext cx="542925" cy="307975"/>
          </a:xfrm>
          <a:prstGeom prst="rect">
            <a:avLst/>
          </a:prstGeom>
          <a:noFill/>
          <a:ln>
            <a:noFill/>
          </a:ln>
        </p:spPr>
        <p:txBody>
          <a:bodyPr wrap="none">
            <a:spAutoFit/>
          </a:bodyPr>
          <a:lstStyle>
            <a:lvl1pPr defTabSz="1217930" eaLnBrk="0" hangingPunct="0">
              <a:defRPr>
                <a:solidFill>
                  <a:schemeClr val="tx1"/>
                </a:solidFill>
                <a:latin typeface="Arial" panose="020B0604020202020204" pitchFamily="34" charset="0"/>
                <a:ea typeface="宋体" panose="02010600030101010101" pitchFamily="2" charset="-122"/>
              </a:defRPr>
            </a:lvl1pPr>
            <a:lvl2pPr marL="742950" indent="-285750" defTabSz="1217930" eaLnBrk="0" hangingPunct="0">
              <a:defRPr>
                <a:solidFill>
                  <a:schemeClr val="tx1"/>
                </a:solidFill>
                <a:latin typeface="Arial" panose="020B0604020202020204" pitchFamily="34" charset="0"/>
                <a:ea typeface="宋体" panose="02010600030101010101" pitchFamily="2" charset="-122"/>
              </a:defRPr>
            </a:lvl2pPr>
            <a:lvl3pPr marL="1143000" indent="-228600" defTabSz="1217930" eaLnBrk="0" hangingPunct="0">
              <a:defRPr>
                <a:solidFill>
                  <a:schemeClr val="tx1"/>
                </a:solidFill>
                <a:latin typeface="Arial" panose="020B0604020202020204" pitchFamily="34" charset="0"/>
                <a:ea typeface="宋体" panose="02010600030101010101" pitchFamily="2" charset="-122"/>
              </a:defRPr>
            </a:lvl3pPr>
            <a:lvl4pPr marL="1600200" indent="-228600" defTabSz="1217930" eaLnBrk="0" hangingPunct="0">
              <a:defRPr>
                <a:solidFill>
                  <a:schemeClr val="tx1"/>
                </a:solidFill>
                <a:latin typeface="Arial" panose="020B0604020202020204" pitchFamily="34" charset="0"/>
                <a:ea typeface="宋体" panose="02010600030101010101" pitchFamily="2" charset="-122"/>
              </a:defRPr>
            </a:lvl4pPr>
            <a:lvl5pPr marL="2057400" indent="-228600" defTabSz="1217930" eaLnBrk="0" hangingPunct="0">
              <a:defRPr>
                <a:solidFill>
                  <a:schemeClr val="tx1"/>
                </a:solidFill>
                <a:latin typeface="Arial" panose="020B0604020202020204" pitchFamily="34" charset="0"/>
                <a:ea typeface="宋体" panose="02010600030101010101" pitchFamily="2" charset="-122"/>
              </a:defRPr>
            </a:lvl5pPr>
            <a:lvl6pPr marL="2514600" indent="-228600" defTabSz="12179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12179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12179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12179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1217930" rtl="0" eaLnBrk="1" fontAlgn="base" latinLnBrk="0" hangingPunct="1">
              <a:lnSpc>
                <a:spcPct val="100000"/>
              </a:lnSpc>
              <a:spcBef>
                <a:spcPct val="0"/>
              </a:spcBef>
              <a:spcAft>
                <a:spcPct val="0"/>
              </a:spcAft>
              <a:buClrTx/>
              <a:buSzTx/>
              <a:buFontTx/>
              <a:buNone/>
              <a:defRPr/>
            </a:pPr>
            <a:r>
              <a:rPr kumimoji="0" lang="zh-CN" altLang="en-US" sz="1400" b="0" i="0" u="none" strike="noStrike" kern="1200" cap="none" spc="0" normalizeH="0" baseline="0" noProof="0">
                <a:ln>
                  <a:noFill/>
                </a:ln>
                <a:solidFill>
                  <a:srgbClr val="DE1882"/>
                </a:solidFill>
                <a:effectLst/>
                <a:uLnTx/>
                <a:uFillTx/>
                <a:latin typeface="微软雅黑" panose="020B0503020204020204" pitchFamily="34" charset="-122"/>
                <a:ea typeface="微软雅黑" panose="020B0503020204020204" pitchFamily="34" charset="-122"/>
                <a:cs typeface="Segoe UI" panose="020B0502040204020203" pitchFamily="34" charset="0"/>
              </a:rPr>
              <a:t>浙江</a:t>
            </a:r>
            <a:endParaRPr kumimoji="0" lang="zh-CN" altLang="en-US" sz="1400" b="0" i="0" u="none" strike="noStrike" kern="1200" cap="none" spc="0" normalizeH="0" baseline="0" noProof="0">
              <a:ln>
                <a:noFill/>
              </a:ln>
              <a:solidFill>
                <a:srgbClr val="DE1882"/>
              </a:solidFill>
              <a:effectLst/>
              <a:uLnTx/>
              <a:uFillTx/>
              <a:latin typeface="微软雅黑" panose="020B0503020204020204" pitchFamily="34" charset="-122"/>
              <a:ea typeface="微软雅黑" panose="020B0503020204020204" pitchFamily="34" charset="-122"/>
              <a:cs typeface="Segoe UI" panose="020B0502040204020203" pitchFamily="34" charset="0"/>
            </a:endParaRPr>
          </a:p>
        </p:txBody>
      </p:sp>
      <p:grpSp>
        <p:nvGrpSpPr>
          <p:cNvPr id="31751" name="组合 12" hidden="1"/>
          <p:cNvGrpSpPr/>
          <p:nvPr userDrawn="1"/>
        </p:nvGrpSpPr>
        <p:grpSpPr>
          <a:xfrm>
            <a:off x="6975475" y="561975"/>
            <a:ext cx="1770063" cy="71438"/>
            <a:chOff x="2628900" y="866775"/>
            <a:chExt cx="1752600" cy="114300"/>
          </a:xfrm>
        </p:grpSpPr>
        <p:cxnSp>
          <p:nvCxnSpPr>
            <p:cNvPr id="13" name="直接连接符 12"/>
            <p:cNvCxnSpPr/>
            <p:nvPr/>
          </p:nvCxnSpPr>
          <p:spPr>
            <a:xfrm>
              <a:off x="2628900" y="866775"/>
              <a:ext cx="771773"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3400673" y="866775"/>
              <a:ext cx="114744" cy="1143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 name="直接连接符 14"/>
            <p:cNvCxnSpPr/>
            <p:nvPr/>
          </p:nvCxnSpPr>
          <p:spPr>
            <a:xfrm flipV="1">
              <a:off x="3515417" y="866775"/>
              <a:ext cx="113172" cy="1143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3628589" y="866775"/>
              <a:ext cx="752911"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17" name="TextBox 17" hidden="1"/>
          <p:cNvSpPr txBox="1">
            <a:spLocks noChangeArrowheads="1"/>
          </p:cNvSpPr>
          <p:nvPr/>
        </p:nvSpPr>
        <p:spPr bwMode="auto">
          <a:xfrm>
            <a:off x="7092950" y="188913"/>
            <a:ext cx="1620838" cy="307975"/>
          </a:xfrm>
          <a:prstGeom prst="rect">
            <a:avLst/>
          </a:prstGeom>
          <a:noFill/>
          <a:ln>
            <a:noFill/>
          </a:ln>
        </p:spPr>
        <p:txBody>
          <a:bodyPr wrap="none">
            <a:spAutoFit/>
          </a:bodyPr>
          <a:lstStyle>
            <a:lvl1pPr defTabSz="1217930" eaLnBrk="0" hangingPunct="0">
              <a:defRPr>
                <a:solidFill>
                  <a:schemeClr val="tx1"/>
                </a:solidFill>
                <a:latin typeface="Arial" panose="020B0604020202020204" pitchFamily="34" charset="0"/>
                <a:ea typeface="宋体" panose="02010600030101010101" pitchFamily="2" charset="-122"/>
              </a:defRPr>
            </a:lvl1pPr>
            <a:lvl2pPr marL="742950" indent="-285750" defTabSz="1217930" eaLnBrk="0" hangingPunct="0">
              <a:defRPr>
                <a:solidFill>
                  <a:schemeClr val="tx1"/>
                </a:solidFill>
                <a:latin typeface="Arial" panose="020B0604020202020204" pitchFamily="34" charset="0"/>
                <a:ea typeface="宋体" panose="02010600030101010101" pitchFamily="2" charset="-122"/>
              </a:defRPr>
            </a:lvl2pPr>
            <a:lvl3pPr marL="1143000" indent="-228600" defTabSz="1217930" eaLnBrk="0" hangingPunct="0">
              <a:defRPr>
                <a:solidFill>
                  <a:schemeClr val="tx1"/>
                </a:solidFill>
                <a:latin typeface="Arial" panose="020B0604020202020204" pitchFamily="34" charset="0"/>
                <a:ea typeface="宋体" panose="02010600030101010101" pitchFamily="2" charset="-122"/>
              </a:defRPr>
            </a:lvl3pPr>
            <a:lvl4pPr marL="1600200" indent="-228600" defTabSz="1217930" eaLnBrk="0" hangingPunct="0">
              <a:defRPr>
                <a:solidFill>
                  <a:schemeClr val="tx1"/>
                </a:solidFill>
                <a:latin typeface="Arial" panose="020B0604020202020204" pitchFamily="34" charset="0"/>
                <a:ea typeface="宋体" panose="02010600030101010101" pitchFamily="2" charset="-122"/>
              </a:defRPr>
            </a:lvl4pPr>
            <a:lvl5pPr marL="2057400" indent="-228600" defTabSz="1217930" eaLnBrk="0" hangingPunct="0">
              <a:defRPr>
                <a:solidFill>
                  <a:schemeClr val="tx1"/>
                </a:solidFill>
                <a:latin typeface="Arial" panose="020B0604020202020204" pitchFamily="34" charset="0"/>
                <a:ea typeface="宋体" panose="02010600030101010101" pitchFamily="2" charset="-122"/>
              </a:defRPr>
            </a:lvl5pPr>
            <a:lvl6pPr marL="2514600" indent="-228600" defTabSz="12179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12179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12179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12179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1217930" rtl="0" eaLnBrk="1" fontAlgn="base" latinLnBrk="0" hangingPunct="1">
              <a:lnSpc>
                <a:spcPct val="100000"/>
              </a:lnSpc>
              <a:spcBef>
                <a:spcPct val="0"/>
              </a:spcBef>
              <a:spcAft>
                <a:spcPct val="0"/>
              </a:spcAft>
              <a:buClrTx/>
              <a:buSzTx/>
              <a:buFontTx/>
              <a:buNone/>
              <a:defRPr/>
            </a:pPr>
            <a:r>
              <a:rPr kumimoji="0" lang="zh-CN" altLang="en-US" sz="1400" b="0" i="0" u="none" strike="noStrike" kern="1200" cap="none" spc="0" normalizeH="0" baseline="0" noProof="0">
                <a:ln>
                  <a:noFill/>
                </a:ln>
                <a:solidFill>
                  <a:srgbClr val="595959"/>
                </a:solidFill>
                <a:effectLst/>
                <a:uLnTx/>
                <a:uFillTx/>
                <a:latin typeface="微软雅黑" panose="020B0503020204020204" pitchFamily="34" charset="-122"/>
                <a:ea typeface="微软雅黑" panose="020B0503020204020204" pitchFamily="34" charset="-122"/>
                <a:cs typeface="+mn-cs"/>
              </a:rPr>
              <a:t>公共资源交易中心</a:t>
            </a:r>
            <a:endParaRPr kumimoji="0" lang="zh-CN" altLang="en-US" sz="1400" b="0" i="0" u="none" strike="noStrike" kern="1200" cap="none" spc="0" normalizeH="0" baseline="0" noProof="0">
              <a:ln>
                <a:noFill/>
              </a:ln>
              <a:solidFill>
                <a:srgbClr val="595959"/>
              </a:solidFill>
              <a:effectLst/>
              <a:uLnTx/>
              <a:uFillTx/>
              <a:latin typeface="微软雅黑" panose="020B0503020204020204" pitchFamily="34" charset="-122"/>
              <a:ea typeface="微软雅黑" panose="020B0503020204020204" pitchFamily="34" charset="-122"/>
              <a:cs typeface="+mn-cs"/>
            </a:endParaRPr>
          </a:p>
        </p:txBody>
      </p:sp>
      <p:cxnSp>
        <p:nvCxnSpPr>
          <p:cNvPr id="18" name="直接连接符 17"/>
          <p:cNvCxnSpPr/>
          <p:nvPr/>
        </p:nvCxnSpPr>
        <p:spPr>
          <a:xfrm flipH="1">
            <a:off x="179388" y="946150"/>
            <a:ext cx="6638925"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sp>
        <p:nvSpPr>
          <p:cNvPr id="19" name="Rectangle 7"/>
          <p:cNvSpPr>
            <a:spLocks noChangeArrowheads="1"/>
          </p:cNvSpPr>
          <p:nvPr/>
        </p:nvSpPr>
        <p:spPr bwMode="auto">
          <a:xfrm>
            <a:off x="0" y="908050"/>
            <a:ext cx="215900" cy="71438"/>
          </a:xfrm>
          <a:prstGeom prst="rect">
            <a:avLst/>
          </a:prstGeom>
          <a:solidFill>
            <a:srgbClr val="0070C0"/>
          </a:solidFill>
          <a:ln>
            <a:noFill/>
          </a:ln>
        </p:spPr>
        <p:txBody>
          <a:bodyPr wrap="none" anchor="ctr"/>
          <a:lstStyle>
            <a:lvl1pPr defTabSz="1217930" eaLnBrk="0" hangingPunct="0">
              <a:defRPr>
                <a:solidFill>
                  <a:schemeClr val="tx1"/>
                </a:solidFill>
                <a:latin typeface="Arial" panose="020B0604020202020204" pitchFamily="34" charset="0"/>
                <a:ea typeface="宋体" panose="02010600030101010101" pitchFamily="2" charset="-122"/>
              </a:defRPr>
            </a:lvl1pPr>
            <a:lvl2pPr marL="742950" indent="-285750" defTabSz="1217930" eaLnBrk="0" hangingPunct="0">
              <a:defRPr>
                <a:solidFill>
                  <a:schemeClr val="tx1"/>
                </a:solidFill>
                <a:latin typeface="Arial" panose="020B0604020202020204" pitchFamily="34" charset="0"/>
                <a:ea typeface="宋体" panose="02010600030101010101" pitchFamily="2" charset="-122"/>
              </a:defRPr>
            </a:lvl2pPr>
            <a:lvl3pPr marL="1143000" indent="-228600" defTabSz="1217930" eaLnBrk="0" hangingPunct="0">
              <a:defRPr>
                <a:solidFill>
                  <a:schemeClr val="tx1"/>
                </a:solidFill>
                <a:latin typeface="Arial" panose="020B0604020202020204" pitchFamily="34" charset="0"/>
                <a:ea typeface="宋体" panose="02010600030101010101" pitchFamily="2" charset="-122"/>
              </a:defRPr>
            </a:lvl3pPr>
            <a:lvl4pPr marL="1600200" indent="-228600" defTabSz="1217930" eaLnBrk="0" hangingPunct="0">
              <a:defRPr>
                <a:solidFill>
                  <a:schemeClr val="tx1"/>
                </a:solidFill>
                <a:latin typeface="Arial" panose="020B0604020202020204" pitchFamily="34" charset="0"/>
                <a:ea typeface="宋体" panose="02010600030101010101" pitchFamily="2" charset="-122"/>
              </a:defRPr>
            </a:lvl4pPr>
            <a:lvl5pPr marL="2057400" indent="-228600" defTabSz="1217930" eaLnBrk="0" hangingPunct="0">
              <a:defRPr>
                <a:solidFill>
                  <a:schemeClr val="tx1"/>
                </a:solidFill>
                <a:latin typeface="Arial" panose="020B0604020202020204" pitchFamily="34" charset="0"/>
                <a:ea typeface="宋体" panose="02010600030101010101" pitchFamily="2" charset="-122"/>
              </a:defRPr>
            </a:lvl5pPr>
            <a:lvl6pPr marL="2514600" indent="-228600" defTabSz="12179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12179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12179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12179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121793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rgbClr val="000000"/>
              </a:solidFill>
              <a:effectLst/>
              <a:uLnTx/>
              <a:uFillTx/>
              <a:latin typeface="Calibri" panose="020F0502020204030204" pitchFamily="34" charset="0"/>
              <a:ea typeface="微软雅黑" panose="020B0503020204020204" pitchFamily="34" charset="-122"/>
              <a:cs typeface="+mn-cs"/>
            </a:endParaRPr>
          </a:p>
        </p:txBody>
      </p:sp>
      <p:pic>
        <p:nvPicPr>
          <p:cNvPr id="31755" name="Picture 2" descr="C:\Users\Administrator\Desktop\待选\待选\3\标志.jpg" hidden="1"/>
          <p:cNvPicPr>
            <a:picLocks noChangeAspect="1"/>
          </p:cNvPicPr>
          <p:nvPr userDrawn="1"/>
        </p:nvPicPr>
        <p:blipFill>
          <a:blip r:embed="rId2">
            <a:clrChange>
              <a:clrFrom>
                <a:srgbClr val="FFFFFF"/>
              </a:clrFrom>
              <a:clrTo>
                <a:srgbClr val="FFFFFF">
                  <a:alpha val="0"/>
                </a:srgbClr>
              </a:clrTo>
            </a:clrChange>
          </a:blip>
          <a:stretch>
            <a:fillRect/>
          </a:stretch>
        </p:blipFill>
        <p:spPr>
          <a:xfrm>
            <a:off x="8043863" y="6021388"/>
            <a:ext cx="1123950" cy="1069975"/>
          </a:xfrm>
          <a:prstGeom prst="rect">
            <a:avLst/>
          </a:prstGeom>
          <a:noFill/>
          <a:ln w="9525">
            <a:noFill/>
          </a:ln>
        </p:spPr>
      </p:pic>
      <p:pic>
        <p:nvPicPr>
          <p:cNvPr id="31756" name="Picture 2" descr="C:\Users\Administrator\Desktop\待选\待选\3\标志.jpg"/>
          <p:cNvPicPr>
            <a:picLocks noChangeAspect="1"/>
          </p:cNvPicPr>
          <p:nvPr userDrawn="1"/>
        </p:nvPicPr>
        <p:blipFill>
          <a:blip r:embed="rId2">
            <a:clrChange>
              <a:clrFrom>
                <a:srgbClr val="FFFFFF"/>
              </a:clrFrom>
              <a:clrTo>
                <a:srgbClr val="FFFFFF">
                  <a:alpha val="0"/>
                </a:srgbClr>
              </a:clrTo>
            </a:clrChange>
          </a:blip>
          <a:stretch>
            <a:fillRect/>
          </a:stretch>
        </p:blipFill>
        <p:spPr>
          <a:xfrm>
            <a:off x="8020050" y="6021388"/>
            <a:ext cx="1123950" cy="1069975"/>
          </a:xfrm>
          <a:prstGeom prst="rect">
            <a:avLst/>
          </a:prstGeom>
          <a:noFill/>
          <a:ln w="9525">
            <a:noFill/>
          </a:ln>
        </p:spPr>
      </p:pic>
      <p:sp>
        <p:nvSpPr>
          <p:cNvPr id="15" name="标题 14"/>
          <p:cNvSpPr>
            <a:spLocks noGrp="1"/>
          </p:cNvSpPr>
          <p:nvPr>
            <p:ph type="title"/>
          </p:nvPr>
        </p:nvSpPr>
        <p:spPr>
          <a:xfrm>
            <a:off x="179514" y="116195"/>
            <a:ext cx="6680914" cy="812530"/>
          </a:xfrm>
          <a:prstGeom prst="rect">
            <a:avLst/>
          </a:prstGeom>
          <a:noFill/>
        </p:spPr>
        <p:txBody>
          <a:bodyPr rtlCol="0">
            <a:spAutoFit/>
          </a:bodyPr>
          <a:lstStyle>
            <a:lvl1pPr algn="l">
              <a:defRPr lang="zh-CN" altLang="en-US" sz="3600" b="1" spc="300">
                <a:solidFill>
                  <a:schemeClr val="tx1">
                    <a:lumMod val="65000"/>
                    <a:lumOff val="35000"/>
                  </a:schemeClr>
                </a:solidFill>
                <a:latin typeface="方正大黑简体" pitchFamily="65" charset="-122"/>
                <a:ea typeface="方正大黑简体" pitchFamily="65" charset="-122"/>
                <a:cs typeface="+mn-cs"/>
              </a:defRPr>
            </a:lvl1pPr>
          </a:lstStyle>
          <a:p>
            <a:pPr lvl="0"/>
            <a:r>
              <a:rPr lang="zh-CN" altLang="en-US" noProof="1"/>
              <a:t>单击此处编辑母版标题样式</a:t>
            </a:r>
            <a:endParaRPr lang="zh-CN" altLang="en-US" noProof="1"/>
          </a:p>
        </p:txBody>
      </p:sp>
      <p:sp>
        <p:nvSpPr>
          <p:cNvPr id="22" name="日期占位符 2"/>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defRPr/>
            </a:lvl1pPr>
          </a:lstStyle>
          <a:p>
            <a:pPr marL="0" marR="0" lvl="0" indent="0" algn="l" defTabSz="1219200" rtl="0" eaLnBrk="1" fontAlgn="auto" latinLnBrk="0" hangingPunct="1">
              <a:lnSpc>
                <a:spcPct val="100000"/>
              </a:lnSpc>
              <a:spcBef>
                <a:spcPts val="0"/>
              </a:spcBef>
              <a:spcAft>
                <a:spcPts val="0"/>
              </a:spcAft>
              <a:buClrTx/>
              <a:buSzTx/>
              <a:buFontTx/>
              <a:buNone/>
              <a:defRPr/>
            </a:pPr>
            <a:fld id="{518BF2B6-8622-4C66-8E7E-10D956D7BF0A}" type="datetimeFigureOut">
              <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pitchFamily="34" charset="-122"/>
              <a:cs typeface="+mn-cs"/>
            </a:endParaRPr>
          </a:p>
        </p:txBody>
      </p:sp>
      <p:sp>
        <p:nvSpPr>
          <p:cNvPr id="23" name="页脚占位符 3"/>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defRPr/>
            </a:lvl1pP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pitchFamily="34" charset="-122"/>
              <a:cs typeface="+mn-cs"/>
            </a:endParaRPr>
          </a:p>
        </p:txBody>
      </p:sp>
      <p:sp>
        <p:nvSpPr>
          <p:cNvPr id="24" name="灯片编号占位符 4"/>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p>
            <a:pPr algn="r" defTabSz="1217930" eaLnBrk="1" hangingPunct="1">
              <a:buNone/>
            </a:pPr>
            <a:fld id="{9A0DB2DC-4C9A-4742-B13C-FB6460FD3503}" type="slidenum">
              <a:rPr lang="zh-CN" altLang="en-US" dirty="0">
                <a:latin typeface="Calibri" panose="020F0502020204030204" pitchFamily="34" charset="0"/>
                <a:ea typeface="微软雅黑" panose="020B0503020204020204" pitchFamily="34" charset="-122"/>
              </a:rPr>
            </a:fld>
            <a:endParaRPr lang="zh-CN" altLang="en-US" dirty="0">
              <a:latin typeface="Calibri" panose="020F0502020204030204" pitchFamily="34" charset="0"/>
              <a:ea typeface="微软雅黑" panose="020B0503020204020204" pitchFamily="34" charset="-122"/>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节标题">
    <p:bg>
      <p:bgPr>
        <a:solidFill>
          <a:schemeClr val="bg1"/>
        </a:solidFill>
        <a:effectLst/>
      </p:bgPr>
    </p:bg>
    <p:spTree>
      <p:nvGrpSpPr>
        <p:cNvPr id="1" name=""/>
        <p:cNvGrpSpPr/>
        <p:nvPr/>
      </p:nvGrpSpPr>
      <p:grpSpPr>
        <a:xfrm>
          <a:off x="0" y="0"/>
          <a:ext cx="0" cy="0"/>
          <a:chOff x="0" y="0"/>
          <a:chExt cx="0" cy="0"/>
        </a:xfrm>
      </p:grpSpPr>
      <p:cxnSp>
        <p:nvCxnSpPr>
          <p:cNvPr id="10" name="直接连接符 9"/>
          <p:cNvCxnSpPr/>
          <p:nvPr/>
        </p:nvCxnSpPr>
        <p:spPr>
          <a:xfrm flipH="1">
            <a:off x="179388" y="1019175"/>
            <a:ext cx="6638925"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sp>
        <p:nvSpPr>
          <p:cNvPr id="11" name="Rectangle 7"/>
          <p:cNvSpPr>
            <a:spLocks noChangeArrowheads="1"/>
          </p:cNvSpPr>
          <p:nvPr/>
        </p:nvSpPr>
        <p:spPr bwMode="auto">
          <a:xfrm>
            <a:off x="0" y="981075"/>
            <a:ext cx="215900" cy="71438"/>
          </a:xfrm>
          <a:prstGeom prst="rect">
            <a:avLst/>
          </a:prstGeom>
          <a:solidFill>
            <a:srgbClr val="0070C0"/>
          </a:solidFill>
          <a:ln>
            <a:noFill/>
          </a:ln>
        </p:spPr>
        <p:txBody>
          <a:bodyPr wrap="none" anchor="ctr"/>
          <a:lstStyle>
            <a:lvl1pPr defTabSz="1217930" eaLnBrk="0" hangingPunct="0">
              <a:defRPr>
                <a:solidFill>
                  <a:schemeClr val="tx1"/>
                </a:solidFill>
                <a:latin typeface="Arial" panose="020B0604020202020204" pitchFamily="34" charset="0"/>
                <a:ea typeface="宋体" panose="02010600030101010101" pitchFamily="2" charset="-122"/>
              </a:defRPr>
            </a:lvl1pPr>
            <a:lvl2pPr marL="742950" indent="-285750" defTabSz="1217930" eaLnBrk="0" hangingPunct="0">
              <a:defRPr>
                <a:solidFill>
                  <a:schemeClr val="tx1"/>
                </a:solidFill>
                <a:latin typeface="Arial" panose="020B0604020202020204" pitchFamily="34" charset="0"/>
                <a:ea typeface="宋体" panose="02010600030101010101" pitchFamily="2" charset="-122"/>
              </a:defRPr>
            </a:lvl2pPr>
            <a:lvl3pPr marL="1143000" indent="-228600" defTabSz="1217930" eaLnBrk="0" hangingPunct="0">
              <a:defRPr>
                <a:solidFill>
                  <a:schemeClr val="tx1"/>
                </a:solidFill>
                <a:latin typeface="Arial" panose="020B0604020202020204" pitchFamily="34" charset="0"/>
                <a:ea typeface="宋体" panose="02010600030101010101" pitchFamily="2" charset="-122"/>
              </a:defRPr>
            </a:lvl3pPr>
            <a:lvl4pPr marL="1600200" indent="-228600" defTabSz="1217930" eaLnBrk="0" hangingPunct="0">
              <a:defRPr>
                <a:solidFill>
                  <a:schemeClr val="tx1"/>
                </a:solidFill>
                <a:latin typeface="Arial" panose="020B0604020202020204" pitchFamily="34" charset="0"/>
                <a:ea typeface="宋体" panose="02010600030101010101" pitchFamily="2" charset="-122"/>
              </a:defRPr>
            </a:lvl4pPr>
            <a:lvl5pPr marL="2057400" indent="-228600" defTabSz="1217930" eaLnBrk="0" hangingPunct="0">
              <a:defRPr>
                <a:solidFill>
                  <a:schemeClr val="tx1"/>
                </a:solidFill>
                <a:latin typeface="Arial" panose="020B0604020202020204" pitchFamily="34" charset="0"/>
                <a:ea typeface="宋体" panose="02010600030101010101" pitchFamily="2" charset="-122"/>
              </a:defRPr>
            </a:lvl5pPr>
            <a:lvl6pPr marL="2514600" indent="-228600" defTabSz="12179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12179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12179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12179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121793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rgbClr val="000000"/>
              </a:solidFill>
              <a:effectLst/>
              <a:uLnTx/>
              <a:uFillTx/>
              <a:latin typeface="Calibri" panose="020F0502020204030204" pitchFamily="34" charset="0"/>
              <a:ea typeface="微软雅黑" panose="020B0503020204020204" pitchFamily="34" charset="-122"/>
              <a:cs typeface="+mn-cs"/>
            </a:endParaRPr>
          </a:p>
        </p:txBody>
      </p:sp>
      <p:pic>
        <p:nvPicPr>
          <p:cNvPr id="6151" name="Picture 2" descr="C:\Users\Administrator\Desktop\待选\待选\3\标志.jpg"/>
          <p:cNvPicPr>
            <a:picLocks noChangeAspect="1"/>
          </p:cNvPicPr>
          <p:nvPr userDrawn="1"/>
        </p:nvPicPr>
        <p:blipFill>
          <a:blip r:embed="rId2">
            <a:clrChange>
              <a:clrFrom>
                <a:srgbClr val="FFFFFF"/>
              </a:clrFrom>
              <a:clrTo>
                <a:srgbClr val="FFFFFF">
                  <a:alpha val="0"/>
                </a:srgbClr>
              </a:clrTo>
            </a:clrChange>
          </a:blip>
          <a:stretch>
            <a:fillRect/>
          </a:stretch>
        </p:blipFill>
        <p:spPr>
          <a:xfrm>
            <a:off x="8043863" y="6021388"/>
            <a:ext cx="1123950" cy="1069975"/>
          </a:xfrm>
          <a:prstGeom prst="rect">
            <a:avLst/>
          </a:prstGeom>
          <a:noFill/>
          <a:ln w="9525">
            <a:noFill/>
          </a:ln>
        </p:spPr>
      </p:pic>
      <p:sp>
        <p:nvSpPr>
          <p:cNvPr id="19" name="标题 14"/>
          <p:cNvSpPr>
            <a:spLocks noGrp="1"/>
          </p:cNvSpPr>
          <p:nvPr>
            <p:ph type="title"/>
          </p:nvPr>
        </p:nvSpPr>
        <p:spPr>
          <a:xfrm>
            <a:off x="168748" y="96190"/>
            <a:ext cx="6275460" cy="812530"/>
          </a:xfrm>
          <a:prstGeom prst="rect">
            <a:avLst/>
          </a:prstGeom>
          <a:noFill/>
        </p:spPr>
        <p:txBody>
          <a:bodyPr rtlCol="0">
            <a:spAutoFit/>
          </a:bodyPr>
          <a:lstStyle>
            <a:lvl1pPr algn="l">
              <a:defRPr lang="zh-CN" altLang="en-US" sz="3600" b="1" spc="300">
                <a:solidFill>
                  <a:schemeClr val="tx1">
                    <a:lumMod val="65000"/>
                    <a:lumOff val="35000"/>
                  </a:schemeClr>
                </a:solidFill>
                <a:latin typeface="方正大黑简体" pitchFamily="65" charset="-122"/>
                <a:ea typeface="方正大黑简体" pitchFamily="65" charset="-122"/>
                <a:cs typeface="+mn-cs"/>
              </a:defRPr>
            </a:lvl1pPr>
          </a:lstStyle>
          <a:p>
            <a:pPr lvl="0"/>
            <a:r>
              <a:rPr lang="zh-CN" altLang="en-US" noProof="1"/>
              <a:t>单击此处编辑母版标题样式</a:t>
            </a:r>
            <a:endParaRPr lang="zh-CN" altLang="en-US" noProof="1"/>
          </a:p>
        </p:txBody>
      </p:sp>
      <p:sp>
        <p:nvSpPr>
          <p:cNvPr id="13" name="日期占位符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defRPr/>
            </a:lvl1pPr>
          </a:lstStyle>
          <a:p>
            <a:pPr marL="0" marR="0" lvl="0" indent="0" algn="l" defTabSz="1219200" rtl="0" eaLnBrk="1" fontAlgn="auto" latinLnBrk="0" hangingPunct="1">
              <a:lnSpc>
                <a:spcPct val="100000"/>
              </a:lnSpc>
              <a:spcBef>
                <a:spcPts val="0"/>
              </a:spcBef>
              <a:spcAft>
                <a:spcPts val="0"/>
              </a:spcAft>
              <a:buClrTx/>
              <a:buSzTx/>
              <a:buFontTx/>
              <a:buNone/>
              <a:defRPr/>
            </a:pPr>
            <a:fld id="{95A74CE5-D63F-4D36-ACA3-876ABD58E8D7}" type="datetimeFigureOut">
              <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pitchFamily="34" charset="-122"/>
              <a:cs typeface="+mn-cs"/>
            </a:endParaRPr>
          </a:p>
        </p:txBody>
      </p:sp>
      <p:sp>
        <p:nvSpPr>
          <p:cNvPr id="14" name="页脚占位符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defRPr/>
            </a:lvl1pP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pitchFamily="34" charset="-122"/>
              <a:cs typeface="+mn-cs"/>
            </a:endParaRPr>
          </a:p>
        </p:txBody>
      </p:sp>
      <p:sp>
        <p:nvSpPr>
          <p:cNvPr id="15" name="灯片编号占位符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p>
            <a:pPr algn="r" defTabSz="1217930" eaLnBrk="1" hangingPunct="1">
              <a:buNone/>
            </a:pPr>
            <a:fld id="{9A0DB2DC-4C9A-4742-B13C-FB6460FD3503}" type="slidenum">
              <a:rPr lang="zh-CN" altLang="en-US" dirty="0">
                <a:latin typeface="Calibri" panose="020F0502020204030204" pitchFamily="34" charset="0"/>
                <a:ea typeface="微软雅黑" panose="020B0503020204020204" pitchFamily="34" charset="-122"/>
              </a:rPr>
            </a:fld>
            <a:endParaRPr lang="zh-CN" altLang="en-US" dirty="0">
              <a:latin typeface="Calibri" panose="020F0502020204030204" pitchFamily="34" charset="0"/>
              <a:ea typeface="微软雅黑" panose="020B0503020204020204" pitchFamily="34"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5_节标题">
    <p:bg>
      <p:bgPr>
        <a:solidFill>
          <a:schemeClr val="bg1"/>
        </a:solidFill>
        <a:effectLst/>
      </p:bgPr>
    </p:bg>
    <p:spTree>
      <p:nvGrpSpPr>
        <p:cNvPr id="1" name=""/>
        <p:cNvGrpSpPr/>
        <p:nvPr/>
      </p:nvGrpSpPr>
      <p:grpSpPr>
        <a:xfrm>
          <a:off x="0" y="0"/>
          <a:ext cx="0" cy="0"/>
          <a:chOff x="0" y="0"/>
          <a:chExt cx="0" cy="0"/>
        </a:xfrm>
      </p:grpSpPr>
      <p:cxnSp>
        <p:nvCxnSpPr>
          <p:cNvPr id="10" name="直接连接符 9"/>
          <p:cNvCxnSpPr/>
          <p:nvPr/>
        </p:nvCxnSpPr>
        <p:spPr>
          <a:xfrm flipH="1">
            <a:off x="179388" y="1019175"/>
            <a:ext cx="6638925"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sp>
        <p:nvSpPr>
          <p:cNvPr id="11" name="Rectangle 7"/>
          <p:cNvSpPr>
            <a:spLocks noChangeArrowheads="1"/>
          </p:cNvSpPr>
          <p:nvPr/>
        </p:nvSpPr>
        <p:spPr bwMode="auto">
          <a:xfrm>
            <a:off x="0" y="981075"/>
            <a:ext cx="215900" cy="71438"/>
          </a:xfrm>
          <a:prstGeom prst="rect">
            <a:avLst/>
          </a:prstGeom>
          <a:solidFill>
            <a:srgbClr val="0070C0"/>
          </a:solidFill>
          <a:ln>
            <a:noFill/>
          </a:ln>
        </p:spPr>
        <p:txBody>
          <a:bodyPr wrap="none" anchor="ctr"/>
          <a:lstStyle>
            <a:lvl1pPr defTabSz="1217930" eaLnBrk="0" hangingPunct="0">
              <a:defRPr>
                <a:solidFill>
                  <a:schemeClr val="tx1"/>
                </a:solidFill>
                <a:latin typeface="Arial" panose="020B0604020202020204" pitchFamily="34" charset="0"/>
                <a:ea typeface="宋体" panose="02010600030101010101" pitchFamily="2" charset="-122"/>
              </a:defRPr>
            </a:lvl1pPr>
            <a:lvl2pPr marL="742950" indent="-285750" defTabSz="1217930" eaLnBrk="0" hangingPunct="0">
              <a:defRPr>
                <a:solidFill>
                  <a:schemeClr val="tx1"/>
                </a:solidFill>
                <a:latin typeface="Arial" panose="020B0604020202020204" pitchFamily="34" charset="0"/>
                <a:ea typeface="宋体" panose="02010600030101010101" pitchFamily="2" charset="-122"/>
              </a:defRPr>
            </a:lvl2pPr>
            <a:lvl3pPr marL="1143000" indent="-228600" defTabSz="1217930" eaLnBrk="0" hangingPunct="0">
              <a:defRPr>
                <a:solidFill>
                  <a:schemeClr val="tx1"/>
                </a:solidFill>
                <a:latin typeface="Arial" panose="020B0604020202020204" pitchFamily="34" charset="0"/>
                <a:ea typeface="宋体" panose="02010600030101010101" pitchFamily="2" charset="-122"/>
              </a:defRPr>
            </a:lvl3pPr>
            <a:lvl4pPr marL="1600200" indent="-228600" defTabSz="1217930" eaLnBrk="0" hangingPunct="0">
              <a:defRPr>
                <a:solidFill>
                  <a:schemeClr val="tx1"/>
                </a:solidFill>
                <a:latin typeface="Arial" panose="020B0604020202020204" pitchFamily="34" charset="0"/>
                <a:ea typeface="宋体" panose="02010600030101010101" pitchFamily="2" charset="-122"/>
              </a:defRPr>
            </a:lvl4pPr>
            <a:lvl5pPr marL="2057400" indent="-228600" defTabSz="1217930" eaLnBrk="0" hangingPunct="0">
              <a:defRPr>
                <a:solidFill>
                  <a:schemeClr val="tx1"/>
                </a:solidFill>
                <a:latin typeface="Arial" panose="020B0604020202020204" pitchFamily="34" charset="0"/>
                <a:ea typeface="宋体" panose="02010600030101010101" pitchFamily="2" charset="-122"/>
              </a:defRPr>
            </a:lvl5pPr>
            <a:lvl6pPr marL="2514600" indent="-228600" defTabSz="12179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12179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12179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12179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121793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rgbClr val="000000"/>
              </a:solidFill>
              <a:effectLst/>
              <a:uLnTx/>
              <a:uFillTx/>
              <a:latin typeface="Calibri" panose="020F0502020204030204" pitchFamily="34" charset="0"/>
              <a:ea typeface="微软雅黑" panose="020B0503020204020204" pitchFamily="34" charset="-122"/>
              <a:cs typeface="+mn-cs"/>
            </a:endParaRPr>
          </a:p>
        </p:txBody>
      </p:sp>
      <p:pic>
        <p:nvPicPr>
          <p:cNvPr id="7175" name="Picture 2" descr="C:\Users\Administrator\Desktop\待选\待选\3\标志.jpg"/>
          <p:cNvPicPr>
            <a:picLocks noChangeAspect="1"/>
          </p:cNvPicPr>
          <p:nvPr userDrawn="1"/>
        </p:nvPicPr>
        <p:blipFill>
          <a:blip r:embed="rId2">
            <a:clrChange>
              <a:clrFrom>
                <a:srgbClr val="FFFFFF"/>
              </a:clrFrom>
              <a:clrTo>
                <a:srgbClr val="FFFFFF">
                  <a:alpha val="0"/>
                </a:srgbClr>
              </a:clrTo>
            </a:clrChange>
          </a:blip>
          <a:stretch>
            <a:fillRect/>
          </a:stretch>
        </p:blipFill>
        <p:spPr>
          <a:xfrm>
            <a:off x="8043863" y="6021388"/>
            <a:ext cx="1123950" cy="1069975"/>
          </a:xfrm>
          <a:prstGeom prst="rect">
            <a:avLst/>
          </a:prstGeom>
          <a:noFill/>
          <a:ln w="9525">
            <a:noFill/>
          </a:ln>
        </p:spPr>
      </p:pic>
      <p:sp>
        <p:nvSpPr>
          <p:cNvPr id="19" name="标题 14"/>
          <p:cNvSpPr>
            <a:spLocks noGrp="1"/>
          </p:cNvSpPr>
          <p:nvPr>
            <p:ph type="title"/>
          </p:nvPr>
        </p:nvSpPr>
        <p:spPr>
          <a:xfrm>
            <a:off x="168748" y="96190"/>
            <a:ext cx="6275460" cy="812530"/>
          </a:xfrm>
          <a:prstGeom prst="rect">
            <a:avLst/>
          </a:prstGeom>
          <a:noFill/>
        </p:spPr>
        <p:txBody>
          <a:bodyPr rtlCol="0">
            <a:spAutoFit/>
          </a:bodyPr>
          <a:lstStyle>
            <a:lvl1pPr algn="l">
              <a:defRPr lang="zh-CN" altLang="en-US" sz="3600" b="1" spc="300">
                <a:solidFill>
                  <a:schemeClr val="tx1">
                    <a:lumMod val="65000"/>
                    <a:lumOff val="35000"/>
                  </a:schemeClr>
                </a:solidFill>
                <a:latin typeface="方正大黑简体" pitchFamily="65" charset="-122"/>
                <a:ea typeface="方正大黑简体" pitchFamily="65" charset="-122"/>
                <a:cs typeface="+mn-cs"/>
              </a:defRPr>
            </a:lvl1pPr>
          </a:lstStyle>
          <a:p>
            <a:pPr lvl="0"/>
            <a:r>
              <a:rPr lang="zh-CN" altLang="en-US" noProof="1"/>
              <a:t>单击此处编辑母版标题样式</a:t>
            </a:r>
            <a:endParaRPr lang="zh-CN" altLang="en-US" noProof="1"/>
          </a:p>
        </p:txBody>
      </p:sp>
      <p:sp>
        <p:nvSpPr>
          <p:cNvPr id="13" name="日期占位符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defRPr/>
            </a:lvl1pPr>
          </a:lstStyle>
          <a:p>
            <a:pPr marL="0" marR="0" lvl="0" indent="0" algn="l" defTabSz="1219200" rtl="0" eaLnBrk="1" fontAlgn="auto" latinLnBrk="0" hangingPunct="1">
              <a:lnSpc>
                <a:spcPct val="100000"/>
              </a:lnSpc>
              <a:spcBef>
                <a:spcPts val="0"/>
              </a:spcBef>
              <a:spcAft>
                <a:spcPts val="0"/>
              </a:spcAft>
              <a:buClrTx/>
              <a:buSzTx/>
              <a:buFontTx/>
              <a:buNone/>
              <a:defRPr/>
            </a:pPr>
            <a:fld id="{793C3674-C66B-4DCA-BDCF-27A087E27F28}" type="datetimeFigureOut">
              <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pitchFamily="34" charset="-122"/>
              <a:cs typeface="+mn-cs"/>
            </a:endParaRPr>
          </a:p>
        </p:txBody>
      </p:sp>
      <p:sp>
        <p:nvSpPr>
          <p:cNvPr id="14" name="页脚占位符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defRPr/>
            </a:lvl1pP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pitchFamily="34" charset="-122"/>
              <a:cs typeface="+mn-cs"/>
            </a:endParaRPr>
          </a:p>
        </p:txBody>
      </p:sp>
      <p:sp>
        <p:nvSpPr>
          <p:cNvPr id="15" name="灯片编号占位符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p>
            <a:pPr algn="r" defTabSz="1217930" eaLnBrk="1" hangingPunct="1">
              <a:buNone/>
            </a:pPr>
            <a:fld id="{9A0DB2DC-4C9A-4742-B13C-FB6460FD3503}" type="slidenum">
              <a:rPr lang="zh-CN" altLang="en-US" dirty="0">
                <a:latin typeface="Calibri" panose="020F0502020204030204" pitchFamily="34" charset="0"/>
                <a:ea typeface="微软雅黑" panose="020B0503020204020204" pitchFamily="34" charset="-122"/>
              </a:rPr>
            </a:fld>
            <a:endParaRPr lang="zh-CN" altLang="en-US" dirty="0">
              <a:latin typeface="Calibri" panose="020F0502020204030204" pitchFamily="34" charset="0"/>
              <a:ea typeface="微软雅黑" panose="020B0503020204020204" pitchFamily="34" charset="-122"/>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节标题">
    <p:bg>
      <p:bgPr>
        <a:solidFill>
          <a:schemeClr val="bg1"/>
        </a:solidFill>
        <a:effectLst/>
      </p:bgPr>
    </p:bg>
    <p:spTree>
      <p:nvGrpSpPr>
        <p:cNvPr id="1" name=""/>
        <p:cNvGrpSpPr/>
        <p:nvPr/>
      </p:nvGrpSpPr>
      <p:grpSpPr>
        <a:xfrm>
          <a:off x="0" y="0"/>
          <a:ext cx="0" cy="0"/>
          <a:chOff x="0" y="0"/>
          <a:chExt cx="0" cy="0"/>
        </a:xfrm>
      </p:grpSpPr>
      <p:cxnSp>
        <p:nvCxnSpPr>
          <p:cNvPr id="10" name="直接连接符 9"/>
          <p:cNvCxnSpPr/>
          <p:nvPr/>
        </p:nvCxnSpPr>
        <p:spPr>
          <a:xfrm flipH="1">
            <a:off x="179388" y="1019175"/>
            <a:ext cx="6638925"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sp>
        <p:nvSpPr>
          <p:cNvPr id="11" name="Rectangle 7"/>
          <p:cNvSpPr>
            <a:spLocks noChangeArrowheads="1"/>
          </p:cNvSpPr>
          <p:nvPr/>
        </p:nvSpPr>
        <p:spPr bwMode="auto">
          <a:xfrm>
            <a:off x="0" y="981075"/>
            <a:ext cx="215900" cy="71438"/>
          </a:xfrm>
          <a:prstGeom prst="rect">
            <a:avLst/>
          </a:prstGeom>
          <a:solidFill>
            <a:srgbClr val="0070C0"/>
          </a:solidFill>
          <a:ln>
            <a:noFill/>
          </a:ln>
        </p:spPr>
        <p:txBody>
          <a:bodyPr wrap="none" anchor="ctr"/>
          <a:lstStyle>
            <a:lvl1pPr defTabSz="1217930" eaLnBrk="0" hangingPunct="0">
              <a:defRPr>
                <a:solidFill>
                  <a:schemeClr val="tx1"/>
                </a:solidFill>
                <a:latin typeface="Arial" panose="020B0604020202020204" pitchFamily="34" charset="0"/>
                <a:ea typeface="宋体" panose="02010600030101010101" pitchFamily="2" charset="-122"/>
              </a:defRPr>
            </a:lvl1pPr>
            <a:lvl2pPr marL="742950" indent="-285750" defTabSz="1217930" eaLnBrk="0" hangingPunct="0">
              <a:defRPr>
                <a:solidFill>
                  <a:schemeClr val="tx1"/>
                </a:solidFill>
                <a:latin typeface="Arial" panose="020B0604020202020204" pitchFamily="34" charset="0"/>
                <a:ea typeface="宋体" panose="02010600030101010101" pitchFamily="2" charset="-122"/>
              </a:defRPr>
            </a:lvl2pPr>
            <a:lvl3pPr marL="1143000" indent="-228600" defTabSz="1217930" eaLnBrk="0" hangingPunct="0">
              <a:defRPr>
                <a:solidFill>
                  <a:schemeClr val="tx1"/>
                </a:solidFill>
                <a:latin typeface="Arial" panose="020B0604020202020204" pitchFamily="34" charset="0"/>
                <a:ea typeface="宋体" panose="02010600030101010101" pitchFamily="2" charset="-122"/>
              </a:defRPr>
            </a:lvl3pPr>
            <a:lvl4pPr marL="1600200" indent="-228600" defTabSz="1217930" eaLnBrk="0" hangingPunct="0">
              <a:defRPr>
                <a:solidFill>
                  <a:schemeClr val="tx1"/>
                </a:solidFill>
                <a:latin typeface="Arial" panose="020B0604020202020204" pitchFamily="34" charset="0"/>
                <a:ea typeface="宋体" panose="02010600030101010101" pitchFamily="2" charset="-122"/>
              </a:defRPr>
            </a:lvl4pPr>
            <a:lvl5pPr marL="2057400" indent="-228600" defTabSz="1217930" eaLnBrk="0" hangingPunct="0">
              <a:defRPr>
                <a:solidFill>
                  <a:schemeClr val="tx1"/>
                </a:solidFill>
                <a:latin typeface="Arial" panose="020B0604020202020204" pitchFamily="34" charset="0"/>
                <a:ea typeface="宋体" panose="02010600030101010101" pitchFamily="2" charset="-122"/>
              </a:defRPr>
            </a:lvl5pPr>
            <a:lvl6pPr marL="2514600" indent="-228600" defTabSz="12179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12179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12179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12179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121793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rgbClr val="000000"/>
              </a:solidFill>
              <a:effectLst/>
              <a:uLnTx/>
              <a:uFillTx/>
              <a:latin typeface="Calibri" panose="020F0502020204030204" pitchFamily="34" charset="0"/>
              <a:ea typeface="微软雅黑" panose="020B0503020204020204" pitchFamily="34" charset="-122"/>
              <a:cs typeface="+mn-cs"/>
            </a:endParaRPr>
          </a:p>
        </p:txBody>
      </p:sp>
      <p:pic>
        <p:nvPicPr>
          <p:cNvPr id="8199" name="Picture 2" descr="C:\Users\Administrator\Desktop\待选\待选\3\标志.jpg"/>
          <p:cNvPicPr>
            <a:picLocks noChangeAspect="1"/>
          </p:cNvPicPr>
          <p:nvPr userDrawn="1"/>
        </p:nvPicPr>
        <p:blipFill>
          <a:blip r:embed="rId2">
            <a:clrChange>
              <a:clrFrom>
                <a:srgbClr val="FFFFFF"/>
              </a:clrFrom>
              <a:clrTo>
                <a:srgbClr val="FFFFFF">
                  <a:alpha val="0"/>
                </a:srgbClr>
              </a:clrTo>
            </a:clrChange>
          </a:blip>
          <a:stretch>
            <a:fillRect/>
          </a:stretch>
        </p:blipFill>
        <p:spPr>
          <a:xfrm>
            <a:off x="8043863" y="6021388"/>
            <a:ext cx="1123950" cy="1069975"/>
          </a:xfrm>
          <a:prstGeom prst="rect">
            <a:avLst/>
          </a:prstGeom>
          <a:noFill/>
          <a:ln w="9525">
            <a:noFill/>
          </a:ln>
        </p:spPr>
      </p:pic>
      <p:sp>
        <p:nvSpPr>
          <p:cNvPr id="19" name="标题 14"/>
          <p:cNvSpPr>
            <a:spLocks noGrp="1"/>
          </p:cNvSpPr>
          <p:nvPr>
            <p:ph type="title"/>
          </p:nvPr>
        </p:nvSpPr>
        <p:spPr>
          <a:xfrm>
            <a:off x="168748" y="96190"/>
            <a:ext cx="6275460" cy="812530"/>
          </a:xfrm>
          <a:prstGeom prst="rect">
            <a:avLst/>
          </a:prstGeom>
          <a:noFill/>
        </p:spPr>
        <p:txBody>
          <a:bodyPr rtlCol="0">
            <a:spAutoFit/>
          </a:bodyPr>
          <a:lstStyle>
            <a:lvl1pPr algn="l">
              <a:defRPr lang="zh-CN" altLang="en-US" sz="3600" b="1" spc="300">
                <a:solidFill>
                  <a:schemeClr val="tx1">
                    <a:lumMod val="65000"/>
                    <a:lumOff val="35000"/>
                  </a:schemeClr>
                </a:solidFill>
                <a:latin typeface="方正大黑简体" pitchFamily="65" charset="-122"/>
                <a:ea typeface="方正大黑简体" pitchFamily="65" charset="-122"/>
                <a:cs typeface="+mn-cs"/>
              </a:defRPr>
            </a:lvl1pPr>
          </a:lstStyle>
          <a:p>
            <a:pPr lvl="0"/>
            <a:r>
              <a:rPr lang="zh-CN" altLang="en-US" noProof="1"/>
              <a:t>单击此处编辑母版标题样式</a:t>
            </a:r>
            <a:endParaRPr lang="zh-CN" altLang="en-US" noProof="1"/>
          </a:p>
        </p:txBody>
      </p:sp>
      <p:sp>
        <p:nvSpPr>
          <p:cNvPr id="13" name="日期占位符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defRPr/>
            </a:lvl1pPr>
          </a:lstStyle>
          <a:p>
            <a:pPr marL="0" marR="0" lvl="0" indent="0" algn="l" defTabSz="1219200" rtl="0" eaLnBrk="1" fontAlgn="auto" latinLnBrk="0" hangingPunct="1">
              <a:lnSpc>
                <a:spcPct val="100000"/>
              </a:lnSpc>
              <a:spcBef>
                <a:spcPts val="0"/>
              </a:spcBef>
              <a:spcAft>
                <a:spcPts val="0"/>
              </a:spcAft>
              <a:buClrTx/>
              <a:buSzTx/>
              <a:buFontTx/>
              <a:buNone/>
              <a:defRPr/>
            </a:pPr>
            <a:fld id="{90FFC99A-7529-496D-B746-E622ED359B86}" type="datetimeFigureOut">
              <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pitchFamily="34" charset="-122"/>
              <a:cs typeface="+mn-cs"/>
            </a:endParaRPr>
          </a:p>
        </p:txBody>
      </p:sp>
      <p:sp>
        <p:nvSpPr>
          <p:cNvPr id="14" name="页脚占位符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defRPr/>
            </a:lvl1pP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pitchFamily="34" charset="-122"/>
              <a:cs typeface="+mn-cs"/>
            </a:endParaRPr>
          </a:p>
        </p:txBody>
      </p:sp>
      <p:sp>
        <p:nvSpPr>
          <p:cNvPr id="15" name="灯片编号占位符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p>
            <a:pPr algn="r" defTabSz="1217930" eaLnBrk="1" hangingPunct="1">
              <a:buNone/>
            </a:pPr>
            <a:fld id="{9A0DB2DC-4C9A-4742-B13C-FB6460FD3503}" type="slidenum">
              <a:rPr lang="zh-CN" altLang="en-US" dirty="0">
                <a:latin typeface="Calibri" panose="020F0502020204030204" pitchFamily="34" charset="0"/>
                <a:ea typeface="微软雅黑" panose="020B0503020204020204" pitchFamily="34" charset="-122"/>
              </a:rPr>
            </a:fld>
            <a:endParaRPr lang="zh-CN" altLang="en-US" dirty="0">
              <a:latin typeface="Calibri" panose="020F0502020204030204" pitchFamily="34" charset="0"/>
              <a:ea typeface="微软雅黑" panose="020B0503020204020204" pitchFamily="34" charset="-122"/>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标题和内容">
    <p:bg>
      <p:bgPr>
        <a:solidFill>
          <a:schemeClr val="bg1"/>
        </a:solidFill>
        <a:effectLst/>
      </p:bgPr>
    </p:bg>
    <p:spTree>
      <p:nvGrpSpPr>
        <p:cNvPr id="1" name=""/>
        <p:cNvGrpSpPr/>
        <p:nvPr/>
      </p:nvGrpSpPr>
      <p:grpSpPr>
        <a:xfrm>
          <a:off x="0" y="0"/>
          <a:ext cx="0" cy="0"/>
          <a:chOff x="0" y="0"/>
          <a:chExt cx="0" cy="0"/>
        </a:xfrm>
      </p:grpSpPr>
      <p:sp>
        <p:nvSpPr>
          <p:cNvPr id="10" name="TextBox 10"/>
          <p:cNvSpPr txBox="1">
            <a:spLocks noChangeArrowheads="1"/>
          </p:cNvSpPr>
          <p:nvPr/>
        </p:nvSpPr>
        <p:spPr bwMode="auto">
          <a:xfrm>
            <a:off x="457200" y="1295400"/>
            <a:ext cx="8458200" cy="461963"/>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华文中宋" panose="02010600040101010101" pitchFamily="2" charset="-122"/>
              <a:ea typeface="华文中宋" panose="02010600040101010101" pitchFamily="2" charset="-122"/>
              <a:cs typeface="+mn-cs"/>
            </a:endParaRPr>
          </a:p>
        </p:txBody>
      </p:sp>
      <p:sp>
        <p:nvSpPr>
          <p:cNvPr id="11" name="TextBox 11"/>
          <p:cNvSpPr txBox="1">
            <a:spLocks noChangeArrowheads="1"/>
          </p:cNvSpPr>
          <p:nvPr/>
        </p:nvSpPr>
        <p:spPr bwMode="auto">
          <a:xfrm>
            <a:off x="381000" y="1447800"/>
            <a:ext cx="8458200" cy="461963"/>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华文中宋" panose="02010600040101010101" pitchFamily="2" charset="-122"/>
              <a:ea typeface="华文中宋" panose="02010600040101010101" pitchFamily="2" charset="-122"/>
              <a:cs typeface="+mn-cs"/>
            </a:endParaRPr>
          </a:p>
        </p:txBody>
      </p:sp>
      <p:sp>
        <p:nvSpPr>
          <p:cNvPr id="2" name="标题 1"/>
          <p:cNvSpPr>
            <a:spLocks noGrp="1"/>
          </p:cNvSpPr>
          <p:nvPr>
            <p:ph type="title"/>
          </p:nvPr>
        </p:nvSpPr>
        <p:spPr/>
        <p:txBody>
          <a:bodyPr/>
          <a:lstStyle>
            <a:lvl1pPr>
              <a:defRPr>
                <a:latin typeface="黑体" panose="02010609060101010101" charset="-122"/>
                <a:ea typeface="黑体" panose="02010609060101010101" charset="-122"/>
              </a:defRPr>
            </a:lvl1pPr>
          </a:lstStyle>
          <a:p>
            <a:r>
              <a:rPr lang="zh-CN" altLang="en-US" noProof="1"/>
              <a:t>单击此处编辑母版标题样式</a:t>
            </a:r>
            <a:endParaRPr lang="zh-CN" altLang="en-US" noProof="1"/>
          </a:p>
        </p:txBody>
      </p:sp>
      <p:sp>
        <p:nvSpPr>
          <p:cNvPr id="12" name="Rectangle 4"/>
          <p:cNvSpPr>
            <a:spLocks noGrp="1" noChangeArrowheads="1"/>
          </p:cNvSpPr>
          <p:nvPr>
            <p:ph type="dt" sz="half" idx="2"/>
          </p:nvPr>
        </p:nvSpPr>
        <p:spPr>
          <a:xfrm>
            <a:off x="628650" y="6356350"/>
            <a:ext cx="2057400" cy="365125"/>
          </a:xfrm>
          <a:prstGeom prst="rect">
            <a:avLst/>
          </a:prstGeom>
        </p:spPr>
        <p:txBody>
          <a:bodyPr vert="horz" lIns="91440" tIns="45720" rIns="91440" bIns="45720" rtlCol="0" anchor="ctr"/>
          <a:lstStyle>
            <a:lvl1pPr defTabSz="914400" fontAlgn="base">
              <a:spcBef>
                <a:spcPct val="0"/>
              </a:spcBef>
              <a:spcAft>
                <a:spcPct val="0"/>
              </a:spcAft>
              <a:defRPr>
                <a:solidFill>
                  <a:schemeClr val="tx1">
                    <a:tint val="75000"/>
                  </a:schemeClr>
                </a:solidFill>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13" name="Rectangle 5"/>
          <p:cNvSpPr>
            <a:spLocks noGrp="1" noChangeArrowheads="1"/>
          </p:cNvSpPr>
          <p:nvPr>
            <p:ph type="ftr" sz="quarter" idx="3"/>
          </p:nvPr>
        </p:nvSpPr>
        <p:spPr>
          <a:xfrm>
            <a:off x="3028950" y="6356350"/>
            <a:ext cx="3086100" cy="365125"/>
          </a:xfrm>
          <a:prstGeom prst="rect">
            <a:avLst/>
          </a:prstGeom>
        </p:spPr>
        <p:txBody>
          <a:bodyPr vert="horz" lIns="91440" tIns="45720" rIns="91440" bIns="45720" rtlCol="0" anchor="ctr"/>
          <a:lstStyle>
            <a:lvl1pPr defTabSz="914400" fontAlgn="base">
              <a:spcBef>
                <a:spcPct val="0"/>
              </a:spcBef>
              <a:spcAft>
                <a:spcPct val="0"/>
              </a:spcAft>
              <a:defRPr>
                <a:solidFill>
                  <a:schemeClr val="tx1">
                    <a:tint val="75000"/>
                  </a:schemeClr>
                </a:solidFill>
                <a:latin typeface="Arial" panose="020B060402020202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14" name="Rectangle 6"/>
          <p:cNvSpPr>
            <a:spLocks noGrp="1" noChangeArrowheads="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p>
            <a:pPr algn="r" eaLnBrk="1" hangingPunct="1">
              <a:buNone/>
            </a:pP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1_标题和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内容占位符 2"/>
          <p:cNvSpPr>
            <a:spLocks noGrp="1"/>
          </p:cNvSpPr>
          <p:nvPr>
            <p:ph idx="1"/>
          </p:nvPr>
        </p:nvSpPr>
        <p:spPr>
          <a:xfrm>
            <a:off x="457200" y="1219200"/>
            <a:ext cx="8229600" cy="5105400"/>
          </a:xfrm>
          <a:prstGeom prst="rect">
            <a:avLst/>
          </a:prstGeo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10" name="Rectangle 4"/>
          <p:cNvSpPr>
            <a:spLocks noGrp="1" noChangeArrowheads="1"/>
          </p:cNvSpPr>
          <p:nvPr>
            <p:ph type="dt" sz="half" idx="2"/>
          </p:nvPr>
        </p:nvSpPr>
        <p:spPr>
          <a:xfrm>
            <a:off x="628650" y="6356350"/>
            <a:ext cx="2057400" cy="365125"/>
          </a:xfrm>
          <a:prstGeom prst="rect">
            <a:avLst/>
          </a:prstGeom>
        </p:spPr>
        <p:txBody>
          <a:bodyPr vert="horz" lIns="91440" tIns="45720" rIns="91440" bIns="45720" rtlCol="0" anchor="ctr"/>
          <a:lstStyle>
            <a:lvl1pPr defTabSz="914400" fontAlgn="base">
              <a:spcBef>
                <a:spcPct val="0"/>
              </a:spcBef>
              <a:spcAft>
                <a:spcPct val="0"/>
              </a:spcAft>
              <a:defRPr>
                <a:solidFill>
                  <a:schemeClr val="tx1">
                    <a:tint val="75000"/>
                  </a:schemeClr>
                </a:solidFill>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11" name="Rectangle 5"/>
          <p:cNvSpPr>
            <a:spLocks noGrp="1" noChangeArrowheads="1"/>
          </p:cNvSpPr>
          <p:nvPr>
            <p:ph type="ftr" sz="quarter" idx="3"/>
          </p:nvPr>
        </p:nvSpPr>
        <p:spPr>
          <a:xfrm>
            <a:off x="3028950" y="6356350"/>
            <a:ext cx="3086100" cy="365125"/>
          </a:xfrm>
          <a:prstGeom prst="rect">
            <a:avLst/>
          </a:prstGeom>
        </p:spPr>
        <p:txBody>
          <a:bodyPr vert="horz" lIns="91440" tIns="45720" rIns="91440" bIns="45720" rtlCol="0" anchor="ctr"/>
          <a:lstStyle>
            <a:lvl1pPr defTabSz="914400" fontAlgn="base">
              <a:spcBef>
                <a:spcPct val="0"/>
              </a:spcBef>
              <a:spcAft>
                <a:spcPct val="0"/>
              </a:spcAft>
              <a:defRPr>
                <a:solidFill>
                  <a:schemeClr val="tx1">
                    <a:tint val="75000"/>
                  </a:schemeClr>
                </a:solidFill>
                <a:latin typeface="Arial" panose="020B060402020202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12" name="Rectangle 6"/>
          <p:cNvSpPr>
            <a:spLocks noGrp="1" noChangeArrowheads="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p>
            <a:pPr algn="r" eaLnBrk="1" hangingPunct="1">
              <a:buNone/>
            </a:pP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节标题">
    <p:bg>
      <p:bgPr>
        <a:solidFill>
          <a:schemeClr val="bg1"/>
        </a:solidFill>
        <a:effectLst/>
      </p:bgPr>
    </p:bg>
    <p:spTree>
      <p:nvGrpSpPr>
        <p:cNvPr id="1" name=""/>
        <p:cNvGrpSpPr/>
        <p:nvPr/>
      </p:nvGrpSpPr>
      <p:grpSpPr>
        <a:xfrm>
          <a:off x="0" y="0"/>
          <a:ext cx="0" cy="0"/>
          <a:chOff x="0" y="0"/>
          <a:chExt cx="0" cy="0"/>
        </a:xfrm>
      </p:grpSpPr>
      <p:sp>
        <p:nvSpPr>
          <p:cNvPr id="7" name="标题 1"/>
          <p:cNvSpPr>
            <a:spLocks noGrp="1"/>
          </p:cNvSpPr>
          <p:nvPr>
            <p:ph type="title"/>
          </p:nvPr>
        </p:nvSpPr>
        <p:spPr>
          <a:xfrm>
            <a:off x="76200" y="374650"/>
            <a:ext cx="5791200" cy="563563"/>
          </a:xfrm>
        </p:spPr>
        <p:txBody>
          <a:bodyPr/>
          <a:lstStyle>
            <a:lvl1pPr algn="l">
              <a:defRPr>
                <a:latin typeface="黑体" panose="02010609060101010101" charset="-122"/>
                <a:ea typeface="黑体" panose="02010609060101010101" charset="-122"/>
              </a:defRPr>
            </a:lvl1pPr>
          </a:lstStyle>
          <a:p>
            <a:r>
              <a:rPr lang="zh-CN" altLang="en-US" noProof="1"/>
              <a:t>单击此处编辑母版标题样式</a:t>
            </a:r>
            <a:endParaRPr lang="zh-CN" altLang="en-US" noProof="1"/>
          </a:p>
        </p:txBody>
      </p:sp>
      <p:sp>
        <p:nvSpPr>
          <p:cNvPr id="10" name="Rectangle 4"/>
          <p:cNvSpPr>
            <a:spLocks noGrp="1" noChangeArrowheads="1"/>
          </p:cNvSpPr>
          <p:nvPr>
            <p:ph type="dt" sz="half" idx="2"/>
          </p:nvPr>
        </p:nvSpPr>
        <p:spPr>
          <a:xfrm>
            <a:off x="628650" y="6356350"/>
            <a:ext cx="2057400" cy="365125"/>
          </a:xfrm>
          <a:prstGeom prst="rect">
            <a:avLst/>
          </a:prstGeom>
        </p:spPr>
        <p:txBody>
          <a:bodyPr vert="horz" lIns="91440" tIns="45720" rIns="91440" bIns="45720" rtlCol="0" anchor="ctr"/>
          <a:lstStyle>
            <a:lvl1pPr defTabSz="914400" fontAlgn="base">
              <a:spcBef>
                <a:spcPct val="0"/>
              </a:spcBef>
              <a:spcAft>
                <a:spcPct val="0"/>
              </a:spcAft>
              <a:defRPr>
                <a:solidFill>
                  <a:schemeClr val="tx1">
                    <a:tint val="75000"/>
                  </a:schemeClr>
                </a:solidFill>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11" name="Rectangle 5"/>
          <p:cNvSpPr>
            <a:spLocks noGrp="1" noChangeArrowheads="1"/>
          </p:cNvSpPr>
          <p:nvPr>
            <p:ph type="ftr" sz="quarter" idx="3"/>
          </p:nvPr>
        </p:nvSpPr>
        <p:spPr>
          <a:xfrm>
            <a:off x="3028950" y="6356350"/>
            <a:ext cx="3086100" cy="365125"/>
          </a:xfrm>
          <a:prstGeom prst="rect">
            <a:avLst/>
          </a:prstGeom>
        </p:spPr>
        <p:txBody>
          <a:bodyPr vert="horz" lIns="91440" tIns="45720" rIns="91440" bIns="45720" rtlCol="0" anchor="ctr"/>
          <a:lstStyle>
            <a:lvl1pPr defTabSz="914400" fontAlgn="base">
              <a:spcBef>
                <a:spcPct val="0"/>
              </a:spcBef>
              <a:spcAft>
                <a:spcPct val="0"/>
              </a:spcAft>
              <a:defRPr>
                <a:solidFill>
                  <a:schemeClr val="tx1">
                    <a:tint val="75000"/>
                  </a:schemeClr>
                </a:solidFill>
                <a:latin typeface="Arial" panose="020B060402020202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12" name="Rectangle 6"/>
          <p:cNvSpPr>
            <a:spLocks noGrp="1" noChangeArrowheads="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p>
            <a:pPr algn="r" eaLnBrk="1" hangingPunct="1">
              <a:buNone/>
            </a:pP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仅标题">
    <p:bg>
      <p:bgPr>
        <a:solidFill>
          <a:schemeClr val="bg1"/>
        </a:solidFill>
        <a:effectLst/>
      </p:bgPr>
    </p:bg>
    <p:spTree>
      <p:nvGrpSpPr>
        <p:cNvPr id="1" name=""/>
        <p:cNvGrpSpPr/>
        <p:nvPr/>
      </p:nvGrpSpPr>
      <p:grpSpPr>
        <a:xfrm>
          <a:off x="0" y="0"/>
          <a:ext cx="0" cy="0"/>
          <a:chOff x="0" y="0"/>
          <a:chExt cx="0" cy="0"/>
        </a:xfrm>
      </p:grpSpPr>
      <p:pic>
        <p:nvPicPr>
          <p:cNvPr id="12293" name="图片 10" hidden="1"/>
          <p:cNvPicPr>
            <a:picLocks noChangeAspect="1"/>
          </p:cNvPicPr>
          <p:nvPr userDrawn="1"/>
        </p:nvPicPr>
        <p:blipFill>
          <a:blip r:embed="rId2"/>
          <a:stretch>
            <a:fillRect/>
          </a:stretch>
        </p:blipFill>
        <p:spPr>
          <a:xfrm>
            <a:off x="5108575" y="-1808162"/>
            <a:ext cx="5175250" cy="9763125"/>
          </a:xfrm>
          <a:prstGeom prst="rect">
            <a:avLst/>
          </a:prstGeom>
          <a:noFill/>
          <a:ln w="9525">
            <a:noFill/>
          </a:ln>
        </p:spPr>
      </p:pic>
      <p:pic>
        <p:nvPicPr>
          <p:cNvPr id="11" name="图片 10"/>
          <p:cNvPicPr>
            <a:picLocks noChangeAspect="1"/>
          </p:cNvPicPr>
          <p:nvPr/>
        </p:nvPicPr>
        <p:blipFill>
          <a:blip r:embed="rId3" cstate="print"/>
          <a:stretch>
            <a:fillRect/>
          </a:stretch>
        </p:blipFill>
        <p:spPr>
          <a:xfrm>
            <a:off x="85725" y="175265"/>
            <a:ext cx="1938208" cy="949483"/>
          </a:xfrm>
          <a:prstGeom prst="rect">
            <a:avLst/>
          </a:prstGeom>
          <a:effectLst>
            <a:glow rad="101600">
              <a:schemeClr val="bg1">
                <a:alpha val="40000"/>
              </a:schemeClr>
            </a:glow>
          </a:effectLst>
        </p:spPr>
      </p:pic>
      <p:sp>
        <p:nvSpPr>
          <p:cNvPr id="12" name="矩形 11"/>
          <p:cNvSpPr/>
          <p:nvPr/>
        </p:nvSpPr>
        <p:spPr>
          <a:xfrm>
            <a:off x="0" y="4656138"/>
            <a:ext cx="9144000" cy="222885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rgbClr val="1C97D2"/>
              </a:solidFill>
              <a:effectLst/>
              <a:uLnTx/>
              <a:uFillTx/>
              <a:latin typeface="+mn-lt"/>
              <a:ea typeface="+mn-ea"/>
              <a:cs typeface="+mn-cs"/>
            </a:endParaRPr>
          </a:p>
        </p:txBody>
      </p:sp>
      <p:sp>
        <p:nvSpPr>
          <p:cNvPr id="13" name="矩形 13" hidden="1"/>
          <p:cNvSpPr>
            <a:spLocks noChangeArrowheads="1"/>
          </p:cNvSpPr>
          <p:nvPr/>
        </p:nvSpPr>
        <p:spPr bwMode="auto">
          <a:xfrm>
            <a:off x="539750" y="6524625"/>
            <a:ext cx="8564563" cy="307975"/>
          </a:xfrm>
          <a:prstGeom prst="rect">
            <a:avLst/>
          </a:prstGeom>
          <a:noFill/>
          <a:ln>
            <a:noFill/>
          </a:ln>
        </p:spPr>
        <p:txBody>
          <a:bodyPr>
            <a:spAutoFit/>
          </a:bodyPr>
          <a:lstStyle>
            <a:lvl1pPr defTabSz="1217930" eaLnBrk="0" hangingPunct="0">
              <a:defRPr>
                <a:solidFill>
                  <a:schemeClr val="tx1"/>
                </a:solidFill>
                <a:latin typeface="Arial" panose="020B0604020202020204" pitchFamily="34" charset="0"/>
                <a:ea typeface="宋体" panose="02010600030101010101" pitchFamily="2" charset="-122"/>
              </a:defRPr>
            </a:lvl1pPr>
            <a:lvl2pPr marL="742950" indent="-285750" defTabSz="1217930" eaLnBrk="0" hangingPunct="0">
              <a:defRPr>
                <a:solidFill>
                  <a:schemeClr val="tx1"/>
                </a:solidFill>
                <a:latin typeface="Arial" panose="020B0604020202020204" pitchFamily="34" charset="0"/>
                <a:ea typeface="宋体" panose="02010600030101010101" pitchFamily="2" charset="-122"/>
              </a:defRPr>
            </a:lvl2pPr>
            <a:lvl3pPr marL="1143000" indent="-228600" defTabSz="1217930" eaLnBrk="0" hangingPunct="0">
              <a:defRPr>
                <a:solidFill>
                  <a:schemeClr val="tx1"/>
                </a:solidFill>
                <a:latin typeface="Arial" panose="020B0604020202020204" pitchFamily="34" charset="0"/>
                <a:ea typeface="宋体" panose="02010600030101010101" pitchFamily="2" charset="-122"/>
              </a:defRPr>
            </a:lvl3pPr>
            <a:lvl4pPr marL="1600200" indent="-228600" defTabSz="1217930" eaLnBrk="0" hangingPunct="0">
              <a:defRPr>
                <a:solidFill>
                  <a:schemeClr val="tx1"/>
                </a:solidFill>
                <a:latin typeface="Arial" panose="020B0604020202020204" pitchFamily="34" charset="0"/>
                <a:ea typeface="宋体" panose="02010600030101010101" pitchFamily="2" charset="-122"/>
              </a:defRPr>
            </a:lvl4pPr>
            <a:lvl5pPr marL="2057400" indent="-228600" defTabSz="1217930" eaLnBrk="0" hangingPunct="0">
              <a:defRPr>
                <a:solidFill>
                  <a:schemeClr val="tx1"/>
                </a:solidFill>
                <a:latin typeface="Arial" panose="020B0604020202020204" pitchFamily="34" charset="0"/>
                <a:ea typeface="宋体" panose="02010600030101010101" pitchFamily="2" charset="-122"/>
              </a:defRPr>
            </a:lvl5pPr>
            <a:lvl6pPr marL="2514600" indent="-228600" defTabSz="12179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12179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12179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12179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r" defTabSz="1217930" rtl="0" eaLnBrk="1" fontAlgn="base" latinLnBrk="0" hangingPunct="1">
              <a:lnSpc>
                <a:spcPct val="100000"/>
              </a:lnSpc>
              <a:spcBef>
                <a:spcPct val="20000"/>
              </a:spcBef>
              <a:spcAft>
                <a:spcPct val="0"/>
              </a:spcAft>
              <a:buClrTx/>
              <a:buSzTx/>
              <a:buFontTx/>
              <a:buNone/>
              <a:defRPr/>
            </a:pPr>
            <a:r>
              <a:rPr kumimoji="0" lang="zh-CN" altLang="en-US" sz="14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江苏国泰新点软件有限公司</a:t>
            </a:r>
            <a:endParaRPr kumimoji="0" lang="zh-CN" altLang="en-US" sz="14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4" name="日期占位符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defRPr/>
            </a:lvl1pPr>
          </a:lstStyle>
          <a:p>
            <a:pPr marL="0" marR="0" lvl="0" indent="0" algn="l" defTabSz="1219200" rtl="0" eaLnBrk="1" fontAlgn="auto" latinLnBrk="0" hangingPunct="1">
              <a:lnSpc>
                <a:spcPct val="100000"/>
              </a:lnSpc>
              <a:spcBef>
                <a:spcPts val="0"/>
              </a:spcBef>
              <a:spcAft>
                <a:spcPts val="0"/>
              </a:spcAft>
              <a:buClrTx/>
              <a:buSzTx/>
              <a:buFontTx/>
              <a:buNone/>
              <a:defRPr/>
            </a:pPr>
            <a:fld id="{B5D3B151-4BAC-4DC4-B8B0-B716803BB851}" type="datetimeFigureOut">
              <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pitchFamily="34" charset="-122"/>
              <a:cs typeface="+mn-cs"/>
            </a:endParaRPr>
          </a:p>
        </p:txBody>
      </p:sp>
      <p:sp>
        <p:nvSpPr>
          <p:cNvPr id="15" name="页脚占位符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defRPr/>
            </a:lvl1pP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pitchFamily="34" charset="-122"/>
              <a:cs typeface="+mn-cs"/>
            </a:endParaRPr>
          </a:p>
        </p:txBody>
      </p:sp>
      <p:sp>
        <p:nvSpPr>
          <p:cNvPr id="16" name="灯片编号占位符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p>
            <a:pPr algn="r" defTabSz="1217930" eaLnBrk="1" hangingPunct="1">
              <a:buNone/>
            </a:pPr>
            <a:fld id="{9A0DB2DC-4C9A-4742-B13C-FB6460FD3503}" type="slidenum">
              <a:rPr lang="zh-CN" altLang="en-US" dirty="0">
                <a:latin typeface="Calibri" panose="020F0502020204030204" pitchFamily="34" charset="0"/>
                <a:ea typeface="微软雅黑" panose="020B0503020204020204" pitchFamily="34" charset="-122"/>
              </a:rPr>
            </a:fld>
            <a:endParaRPr lang="zh-CN" altLang="en-US" dirty="0">
              <a:latin typeface="Calibri" panose="020F0502020204030204" pitchFamily="34" charset="0"/>
              <a:ea typeface="微软雅黑" panose="020B0503020204020204" pitchFamily="34"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2.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6" Type="http://schemas.openxmlformats.org/officeDocument/2006/relationships/theme" Target="../theme/theme2.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25.xml"/><Relationship Id="rId8" Type="http://schemas.openxmlformats.org/officeDocument/2006/relationships/slideLayout" Target="../slideLayouts/slideLayout24.xml"/><Relationship Id="rId7" Type="http://schemas.openxmlformats.org/officeDocument/2006/relationships/slideLayout" Target="../slideLayouts/slideLayout23.xml"/><Relationship Id="rId6" Type="http://schemas.openxmlformats.org/officeDocument/2006/relationships/slideLayout" Target="../slideLayouts/slideLayout22.xml"/><Relationship Id="rId5" Type="http://schemas.openxmlformats.org/officeDocument/2006/relationships/slideLayout" Target="../slideLayouts/slideLayout21.xml"/><Relationship Id="rId4" Type="http://schemas.openxmlformats.org/officeDocument/2006/relationships/slideLayout" Target="../slideLayouts/slideLayout20.xml"/><Relationship Id="rId3" Type="http://schemas.openxmlformats.org/officeDocument/2006/relationships/slideLayout" Target="../slideLayouts/slideLayout19.xml"/><Relationship Id="rId2" Type="http://schemas.openxmlformats.org/officeDocument/2006/relationships/slideLayout" Target="../slideLayouts/slideLayout18.xml"/><Relationship Id="rId14" Type="http://schemas.openxmlformats.org/officeDocument/2006/relationships/theme" Target="../theme/theme3.xml"/><Relationship Id="rId13" Type="http://schemas.openxmlformats.org/officeDocument/2006/relationships/image" Target="../media/image2.jpeg"/><Relationship Id="rId12" Type="http://schemas.openxmlformats.org/officeDocument/2006/relationships/slideLayout" Target="../slideLayouts/slideLayout28.xml"/><Relationship Id="rId11" Type="http://schemas.openxmlformats.org/officeDocument/2006/relationships/slideLayout" Target="../slideLayouts/slideLayout27.xml"/><Relationship Id="rId10" Type="http://schemas.openxmlformats.org/officeDocument/2006/relationships/slideLayout" Target="../slideLayouts/slideLayout26.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2"/>
          <p:cNvSpPr>
            <a:spLocks noGrp="1"/>
          </p:cNvSpPr>
          <p:nvPr>
            <p:ph type="title"/>
          </p:nvPr>
        </p:nvSpPr>
        <p:spPr>
          <a:xfrm>
            <a:off x="628650" y="365125"/>
            <a:ext cx="7886700" cy="1325563"/>
          </a:xfrm>
          <a:prstGeom prst="rect">
            <a:avLst/>
          </a:prstGeom>
          <a:noFill/>
          <a:ln w="9525">
            <a:noFill/>
          </a:ln>
        </p:spPr>
        <p:txBody>
          <a:bodyPr anchor="ctr" anchorCtr="0"/>
          <a:lstStyle/>
          <a:p>
            <a:pPr lvl="0"/>
            <a:r>
              <a:rPr lang="zh-CN" altLang="en-US" dirty="0"/>
              <a:t>单击此处编辑母版标题样式</a:t>
            </a:r>
            <a:endParaRPr lang="zh-CN" altLang="en-US" dirty="0"/>
          </a:p>
        </p:txBody>
      </p:sp>
      <p:sp>
        <p:nvSpPr>
          <p:cNvPr id="1027" name="文本占位符 3"/>
          <p:cNvSpPr>
            <a:spLocks noGrp="1"/>
          </p:cNvSpPr>
          <p:nvPr>
            <p:ph type="body"/>
          </p:nvPr>
        </p:nvSpPr>
        <p:spPr>
          <a:xfrm>
            <a:off x="628650" y="1825625"/>
            <a:ext cx="7886700" cy="4351338"/>
          </a:xfrm>
          <a:prstGeom prst="rect">
            <a:avLst/>
          </a:prstGeom>
          <a:noFill/>
          <a:ln w="9525">
            <a:noFill/>
          </a:ln>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defTabSz="1219200" eaLnBrk="1" fontAlgn="auto" hangingPunct="1">
              <a:spcBef>
                <a:spcPts val="0"/>
              </a:spcBef>
              <a:spcAft>
                <a:spcPts val="0"/>
              </a:spcAft>
              <a:defRPr sz="1200">
                <a:solidFill>
                  <a:prstClr val="black">
                    <a:tint val="75000"/>
                  </a:prstClr>
                </a:solidFill>
                <a:latin typeface="Calibri" panose="020F0502020204030204"/>
                <a:ea typeface="微软雅黑" panose="020B0503020204020204" pitchFamily="34" charset="-122"/>
              </a:defRPr>
            </a:lvl1pPr>
          </a:lstStyle>
          <a:p>
            <a:pPr marL="0" marR="0" lvl="0" indent="0" algn="l" defTabSz="1219200" rtl="0" eaLnBrk="1" fontAlgn="auto" latinLnBrk="0" hangingPunct="1">
              <a:lnSpc>
                <a:spcPct val="100000"/>
              </a:lnSpc>
              <a:spcBef>
                <a:spcPts val="0"/>
              </a:spcBef>
              <a:spcAft>
                <a:spcPts val="0"/>
              </a:spcAft>
              <a:buClrTx/>
              <a:buSzTx/>
              <a:buFontTx/>
              <a:buNone/>
              <a:defRPr/>
            </a:pPr>
            <a:fld id="{97CFD916-B75A-4B1A-BF56-73423B288CBB}" type="datetimeFigureOut">
              <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pitchFamily="34" charset="-122"/>
              <a:cs typeface="+mn-cs"/>
            </a:endParaRPr>
          </a:p>
        </p:txBody>
      </p:sp>
      <p:sp>
        <p:nvSpPr>
          <p:cNvPr id="6" name="页脚占位符 5"/>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defTabSz="1219200" eaLnBrk="1" fontAlgn="auto" hangingPunct="1">
              <a:spcBef>
                <a:spcPts val="0"/>
              </a:spcBef>
              <a:spcAft>
                <a:spcPts val="0"/>
              </a:spcAft>
              <a:defRPr sz="1200">
                <a:solidFill>
                  <a:prstClr val="black">
                    <a:tint val="75000"/>
                  </a:prstClr>
                </a:solidFill>
                <a:latin typeface="Calibri" panose="020F0502020204030204"/>
                <a:ea typeface="微软雅黑" panose="020B0503020204020204" pitchFamily="34" charset="-122"/>
              </a:defRPr>
            </a:lvl1pP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pitchFamily="34" charset="-122"/>
              <a:cs typeface="+mn-cs"/>
            </a:endParaRPr>
          </a:p>
        </p:txBody>
      </p:sp>
      <p:sp>
        <p:nvSpPr>
          <p:cNvPr id="7" name="灯片编号占位符 6"/>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algn="r">
              <a:defRPr sz="1200">
                <a:solidFill>
                  <a:srgbClr val="898989"/>
                </a:solidFill>
                <a:latin typeface="Calibri" panose="020F0502020204030204" pitchFamily="34" charset="0"/>
                <a:ea typeface="微软雅黑" panose="020B0503020204020204" pitchFamily="34" charset="-122"/>
              </a:defRPr>
            </a:lvl1pPr>
          </a:lstStyle>
          <a:p>
            <a:pPr lvl="0" defTabSz="1217930" eaLnBrk="1" hangingPunct="1">
              <a:buNone/>
            </a:pPr>
            <a:fld id="{9A0DB2DC-4C9A-4742-B13C-FB6460FD3503}" type="slidenum">
              <a:rPr lang="zh-CN" altLang="en-US" dirty="0"/>
            </a:fld>
            <a:endParaRPr lang="zh-CN" altLang="en-US" dirty="0"/>
          </a:p>
        </p:txBody>
      </p:sp>
      <p:pic>
        <p:nvPicPr>
          <p:cNvPr id="1031" name="Picture 2" descr="C:\Users\Administrator\Desktop\待选\待选\3\标志.jpg"/>
          <p:cNvPicPr>
            <a:picLocks noChangeAspect="1"/>
          </p:cNvPicPr>
          <p:nvPr userDrawn="1"/>
        </p:nvPicPr>
        <p:blipFill>
          <a:blip r:embed="rId12">
            <a:clrChange>
              <a:clrFrom>
                <a:srgbClr val="FFFFFF"/>
              </a:clrFrom>
              <a:clrTo>
                <a:srgbClr val="FFFFFF">
                  <a:alpha val="0"/>
                </a:srgbClr>
              </a:clrTo>
            </a:clrChange>
          </a:blip>
          <a:stretch>
            <a:fillRect/>
          </a:stretch>
        </p:blipFill>
        <p:spPr>
          <a:xfrm>
            <a:off x="8043863" y="6021388"/>
            <a:ext cx="1123950" cy="1069975"/>
          </a:xfrm>
          <a:prstGeom prst="rect">
            <a:avLst/>
          </a:prstGeom>
          <a:noFill/>
          <a:ln w="9525">
            <a:noFill/>
          </a:ln>
        </p:spPr>
      </p:pic>
      <p:cxnSp>
        <p:nvCxnSpPr>
          <p:cNvPr id="9" name="直接连接符 8"/>
          <p:cNvCxnSpPr/>
          <p:nvPr/>
        </p:nvCxnSpPr>
        <p:spPr>
          <a:xfrm flipH="1">
            <a:off x="179388" y="1019175"/>
            <a:ext cx="6638925"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sp>
        <p:nvSpPr>
          <p:cNvPr id="1033" name="Rectangle 7"/>
          <p:cNvSpPr>
            <a:spLocks noChangeArrowheads="1"/>
          </p:cNvSpPr>
          <p:nvPr/>
        </p:nvSpPr>
        <p:spPr bwMode="auto">
          <a:xfrm>
            <a:off x="0" y="981075"/>
            <a:ext cx="215900" cy="71438"/>
          </a:xfrm>
          <a:prstGeom prst="rect">
            <a:avLst/>
          </a:prstGeom>
          <a:solidFill>
            <a:srgbClr val="0070C0"/>
          </a:solidFill>
          <a:ln>
            <a:noFill/>
          </a:ln>
        </p:spPr>
        <p:txBody>
          <a:bodyPr wrap="none" anchor="ctr"/>
          <a:lstStyle>
            <a:lvl1pPr defTabSz="1217930" eaLnBrk="0" hangingPunct="0">
              <a:defRPr>
                <a:solidFill>
                  <a:schemeClr val="tx1"/>
                </a:solidFill>
                <a:latin typeface="Arial" panose="020B0604020202020204" pitchFamily="34" charset="0"/>
                <a:ea typeface="宋体" panose="02010600030101010101" pitchFamily="2" charset="-122"/>
              </a:defRPr>
            </a:lvl1pPr>
            <a:lvl2pPr marL="742950" indent="-285750" defTabSz="1217930" eaLnBrk="0" hangingPunct="0">
              <a:defRPr>
                <a:solidFill>
                  <a:schemeClr val="tx1"/>
                </a:solidFill>
                <a:latin typeface="Arial" panose="020B0604020202020204" pitchFamily="34" charset="0"/>
                <a:ea typeface="宋体" panose="02010600030101010101" pitchFamily="2" charset="-122"/>
              </a:defRPr>
            </a:lvl2pPr>
            <a:lvl3pPr marL="1143000" indent="-228600" defTabSz="1217930" eaLnBrk="0" hangingPunct="0">
              <a:defRPr>
                <a:solidFill>
                  <a:schemeClr val="tx1"/>
                </a:solidFill>
                <a:latin typeface="Arial" panose="020B0604020202020204" pitchFamily="34" charset="0"/>
                <a:ea typeface="宋体" panose="02010600030101010101" pitchFamily="2" charset="-122"/>
              </a:defRPr>
            </a:lvl3pPr>
            <a:lvl4pPr marL="1600200" indent="-228600" defTabSz="1217930" eaLnBrk="0" hangingPunct="0">
              <a:defRPr>
                <a:solidFill>
                  <a:schemeClr val="tx1"/>
                </a:solidFill>
                <a:latin typeface="Arial" panose="020B0604020202020204" pitchFamily="34" charset="0"/>
                <a:ea typeface="宋体" panose="02010600030101010101" pitchFamily="2" charset="-122"/>
              </a:defRPr>
            </a:lvl4pPr>
            <a:lvl5pPr marL="2057400" indent="-228600" defTabSz="1217930" eaLnBrk="0" hangingPunct="0">
              <a:defRPr>
                <a:solidFill>
                  <a:schemeClr val="tx1"/>
                </a:solidFill>
                <a:latin typeface="Arial" panose="020B0604020202020204" pitchFamily="34" charset="0"/>
                <a:ea typeface="宋体" panose="02010600030101010101" pitchFamily="2" charset="-122"/>
              </a:defRPr>
            </a:lvl5pPr>
            <a:lvl6pPr marL="2514600" indent="-228600" defTabSz="12179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12179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12179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12179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121793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rgbClr val="000000"/>
              </a:solidFill>
              <a:effectLst/>
              <a:uLnTx/>
              <a:uFillTx/>
              <a:latin typeface="Calibri" panose="020F0502020204030204" pitchFamily="34" charset="0"/>
              <a:ea typeface="微软雅黑" panose="020B0503020204020204" pitchFamily="34"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913130" rtl="0" eaLnBrk="0" fontAlgn="base" hangingPunct="0">
        <a:spcBef>
          <a:spcPct val="0"/>
        </a:spcBef>
        <a:spcAft>
          <a:spcPct val="0"/>
        </a:spcAft>
        <a:defRPr sz="4400" kern="1200">
          <a:solidFill>
            <a:schemeClr val="tx1"/>
          </a:solidFill>
          <a:latin typeface="+mj-lt"/>
          <a:ea typeface="+mj-ea"/>
          <a:cs typeface="+mj-cs"/>
        </a:defRPr>
      </a:lvl1pPr>
      <a:lvl2pPr algn="ctr" defTabSz="913130" rtl="0" eaLnBrk="0" fontAlgn="base" hangingPunct="0">
        <a:spcBef>
          <a:spcPct val="0"/>
        </a:spcBef>
        <a:spcAft>
          <a:spcPct val="0"/>
        </a:spcAft>
        <a:defRPr sz="4400">
          <a:solidFill>
            <a:schemeClr val="tx1"/>
          </a:solidFill>
          <a:latin typeface="Calibri" panose="020F0502020204030204" pitchFamily="34" charset="0"/>
          <a:ea typeface="微软雅黑" panose="020B0503020204020204" pitchFamily="34" charset="-122"/>
        </a:defRPr>
      </a:lvl2pPr>
      <a:lvl3pPr algn="ctr" defTabSz="913130" rtl="0" eaLnBrk="0" fontAlgn="base" hangingPunct="0">
        <a:spcBef>
          <a:spcPct val="0"/>
        </a:spcBef>
        <a:spcAft>
          <a:spcPct val="0"/>
        </a:spcAft>
        <a:defRPr sz="4400">
          <a:solidFill>
            <a:schemeClr val="tx1"/>
          </a:solidFill>
          <a:latin typeface="Calibri" panose="020F0502020204030204" pitchFamily="34" charset="0"/>
          <a:ea typeface="微软雅黑" panose="020B0503020204020204" pitchFamily="34" charset="-122"/>
        </a:defRPr>
      </a:lvl3pPr>
      <a:lvl4pPr algn="ctr" defTabSz="913130" rtl="0" eaLnBrk="0" fontAlgn="base" hangingPunct="0">
        <a:spcBef>
          <a:spcPct val="0"/>
        </a:spcBef>
        <a:spcAft>
          <a:spcPct val="0"/>
        </a:spcAft>
        <a:defRPr sz="4400">
          <a:solidFill>
            <a:schemeClr val="tx1"/>
          </a:solidFill>
          <a:latin typeface="Calibri" panose="020F0502020204030204" pitchFamily="34" charset="0"/>
          <a:ea typeface="微软雅黑" panose="020B0503020204020204" pitchFamily="34" charset="-122"/>
        </a:defRPr>
      </a:lvl4pPr>
      <a:lvl5pPr algn="ctr" defTabSz="913130" rtl="0" eaLnBrk="0" fontAlgn="base" hangingPunct="0">
        <a:spcBef>
          <a:spcPct val="0"/>
        </a:spcBef>
        <a:spcAft>
          <a:spcPct val="0"/>
        </a:spcAft>
        <a:defRPr sz="4400">
          <a:solidFill>
            <a:schemeClr val="tx1"/>
          </a:solidFill>
          <a:latin typeface="Calibri" panose="020F0502020204030204" pitchFamily="34" charset="0"/>
          <a:ea typeface="微软雅黑" panose="020B0503020204020204" pitchFamily="34" charset="-122"/>
        </a:defRPr>
      </a:lvl5pPr>
      <a:lvl6pPr marL="457200" algn="ctr" defTabSz="913130" rtl="0" fontAlgn="base">
        <a:spcBef>
          <a:spcPct val="0"/>
        </a:spcBef>
        <a:spcAft>
          <a:spcPct val="0"/>
        </a:spcAft>
        <a:defRPr sz="4400">
          <a:solidFill>
            <a:schemeClr val="tx1"/>
          </a:solidFill>
          <a:latin typeface="Calibri" panose="020F0502020204030204" pitchFamily="34" charset="0"/>
          <a:ea typeface="微软雅黑" panose="020B0503020204020204" pitchFamily="34" charset="-122"/>
        </a:defRPr>
      </a:lvl6pPr>
      <a:lvl7pPr marL="914400" algn="ctr" defTabSz="913130" rtl="0" fontAlgn="base">
        <a:spcBef>
          <a:spcPct val="0"/>
        </a:spcBef>
        <a:spcAft>
          <a:spcPct val="0"/>
        </a:spcAft>
        <a:defRPr sz="4400">
          <a:solidFill>
            <a:schemeClr val="tx1"/>
          </a:solidFill>
          <a:latin typeface="Calibri" panose="020F0502020204030204" pitchFamily="34" charset="0"/>
          <a:ea typeface="微软雅黑" panose="020B0503020204020204" pitchFamily="34" charset="-122"/>
        </a:defRPr>
      </a:lvl7pPr>
      <a:lvl8pPr marL="1371600" algn="ctr" defTabSz="913130" rtl="0" fontAlgn="base">
        <a:spcBef>
          <a:spcPct val="0"/>
        </a:spcBef>
        <a:spcAft>
          <a:spcPct val="0"/>
        </a:spcAft>
        <a:defRPr sz="4400">
          <a:solidFill>
            <a:schemeClr val="tx1"/>
          </a:solidFill>
          <a:latin typeface="Calibri" panose="020F0502020204030204" pitchFamily="34" charset="0"/>
          <a:ea typeface="微软雅黑" panose="020B0503020204020204" pitchFamily="34" charset="-122"/>
        </a:defRPr>
      </a:lvl8pPr>
      <a:lvl9pPr marL="1828800" algn="ctr" defTabSz="913130" rtl="0" fontAlgn="base">
        <a:spcBef>
          <a:spcPct val="0"/>
        </a:spcBef>
        <a:spcAft>
          <a:spcPct val="0"/>
        </a:spcAft>
        <a:defRPr sz="4400">
          <a:solidFill>
            <a:schemeClr val="tx1"/>
          </a:solidFill>
          <a:latin typeface="Calibri" panose="020F0502020204030204" pitchFamily="34" charset="0"/>
          <a:ea typeface="微软雅黑" panose="020B0503020204020204" pitchFamily="34" charset="-122"/>
        </a:defRPr>
      </a:lvl9pPr>
    </p:titleStyle>
    <p:bodyStyle>
      <a:lvl1pPr marL="341630" indent="-34163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1680" indent="-28448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1730" indent="-22733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598930" indent="-22733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6130" indent="-22733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标题占位符 2"/>
          <p:cNvSpPr>
            <a:spLocks noGrp="1"/>
          </p:cNvSpPr>
          <p:nvPr>
            <p:ph type="title"/>
          </p:nvPr>
        </p:nvSpPr>
        <p:spPr>
          <a:xfrm>
            <a:off x="628650" y="365125"/>
            <a:ext cx="7886700" cy="1325563"/>
          </a:xfrm>
          <a:prstGeom prst="rect">
            <a:avLst/>
          </a:prstGeom>
          <a:noFill/>
          <a:ln w="9525">
            <a:noFill/>
          </a:ln>
        </p:spPr>
        <p:txBody>
          <a:bodyPr anchor="ctr" anchorCtr="0"/>
          <a:lstStyle/>
          <a:p>
            <a:pPr lvl="0"/>
            <a:r>
              <a:rPr lang="zh-CN" altLang="en-US" dirty="0"/>
              <a:t>单击此处编辑母版标题样式</a:t>
            </a:r>
            <a:endParaRPr lang="zh-CN" altLang="en-US" dirty="0"/>
          </a:p>
        </p:txBody>
      </p:sp>
      <p:sp>
        <p:nvSpPr>
          <p:cNvPr id="2051" name="文本占位符 3"/>
          <p:cNvSpPr>
            <a:spLocks noGrp="1"/>
          </p:cNvSpPr>
          <p:nvPr>
            <p:ph type="body"/>
          </p:nvPr>
        </p:nvSpPr>
        <p:spPr>
          <a:xfrm>
            <a:off x="628650" y="1825625"/>
            <a:ext cx="7886700" cy="4351338"/>
          </a:xfrm>
          <a:prstGeom prst="rect">
            <a:avLst/>
          </a:prstGeom>
          <a:noFill/>
          <a:ln w="9525">
            <a:noFill/>
          </a:ln>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defTabSz="1219200" eaLnBrk="1" fontAlgn="auto" hangingPunct="1">
              <a:spcBef>
                <a:spcPts val="0"/>
              </a:spcBef>
              <a:spcAft>
                <a:spcPts val="0"/>
              </a:spcAft>
              <a:defRPr sz="1200">
                <a:solidFill>
                  <a:prstClr val="black">
                    <a:tint val="75000"/>
                  </a:prstClr>
                </a:solidFill>
                <a:latin typeface="Calibri" panose="020F0502020204030204"/>
                <a:ea typeface="微软雅黑" panose="020B0503020204020204" pitchFamily="34" charset="-122"/>
              </a:defRPr>
            </a:lvl1pPr>
          </a:lstStyle>
          <a:p>
            <a:pPr marL="0" marR="0" lvl="0" indent="0" algn="l" defTabSz="1219200" rtl="0" eaLnBrk="1" fontAlgn="auto" latinLnBrk="0" hangingPunct="1">
              <a:lnSpc>
                <a:spcPct val="100000"/>
              </a:lnSpc>
              <a:spcBef>
                <a:spcPts val="0"/>
              </a:spcBef>
              <a:spcAft>
                <a:spcPts val="0"/>
              </a:spcAft>
              <a:buClrTx/>
              <a:buSzTx/>
              <a:buFontTx/>
              <a:buNone/>
              <a:defRPr/>
            </a:pPr>
            <a:fld id="{63E664D8-DED8-4EEB-9398-FF00CB321A2D}" type="datetimeFigureOut">
              <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pitchFamily="34" charset="-122"/>
              <a:cs typeface="+mn-cs"/>
            </a:endParaRPr>
          </a:p>
        </p:txBody>
      </p:sp>
      <p:sp>
        <p:nvSpPr>
          <p:cNvPr id="6" name="页脚占位符 5"/>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defTabSz="1219200" eaLnBrk="1" fontAlgn="auto" hangingPunct="1">
              <a:spcBef>
                <a:spcPts val="0"/>
              </a:spcBef>
              <a:spcAft>
                <a:spcPts val="0"/>
              </a:spcAft>
              <a:defRPr sz="1200">
                <a:solidFill>
                  <a:prstClr val="black">
                    <a:tint val="75000"/>
                  </a:prstClr>
                </a:solidFill>
                <a:latin typeface="Calibri" panose="020F0502020204030204"/>
                <a:ea typeface="微软雅黑" panose="020B0503020204020204" pitchFamily="34" charset="-122"/>
              </a:defRPr>
            </a:lvl1pP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pitchFamily="34" charset="-122"/>
              <a:cs typeface="+mn-cs"/>
            </a:endParaRPr>
          </a:p>
        </p:txBody>
      </p:sp>
      <p:sp>
        <p:nvSpPr>
          <p:cNvPr id="7" name="灯片编号占位符 6"/>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algn="r">
              <a:defRPr sz="1200">
                <a:solidFill>
                  <a:srgbClr val="898989"/>
                </a:solidFill>
                <a:latin typeface="Calibri" panose="020F0502020204030204" pitchFamily="34" charset="0"/>
                <a:ea typeface="微软雅黑" panose="020B0503020204020204" pitchFamily="34" charset="-122"/>
              </a:defRPr>
            </a:lvl1pPr>
          </a:lstStyle>
          <a:p>
            <a:pPr lvl="0" defTabSz="1217930" eaLnBrk="1" hangingPunct="1">
              <a:buNone/>
            </a:pPr>
            <a:fld id="{9A0DB2DC-4C9A-4742-B13C-FB6460FD3503}" type="slidenum">
              <a:rPr lang="zh-CN" altLang="en-US" dirty="0"/>
            </a:fld>
            <a:endParaRPr lang="zh-CN" alt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hf sldNum="0" hdr="0" ftr="0" dt="0"/>
  <p:txStyles>
    <p:titleStyle>
      <a:lvl1pPr algn="ctr" defTabSz="913130" rtl="0" eaLnBrk="0" fontAlgn="base" hangingPunct="0">
        <a:spcBef>
          <a:spcPct val="0"/>
        </a:spcBef>
        <a:spcAft>
          <a:spcPct val="0"/>
        </a:spcAft>
        <a:defRPr sz="4400" kern="1200">
          <a:solidFill>
            <a:schemeClr val="tx1"/>
          </a:solidFill>
          <a:latin typeface="+mj-lt"/>
          <a:ea typeface="+mj-ea"/>
          <a:cs typeface="+mj-cs"/>
        </a:defRPr>
      </a:lvl1pPr>
      <a:lvl2pPr algn="ctr" defTabSz="913130" rtl="0" eaLnBrk="0" fontAlgn="base" hangingPunct="0">
        <a:spcBef>
          <a:spcPct val="0"/>
        </a:spcBef>
        <a:spcAft>
          <a:spcPct val="0"/>
        </a:spcAft>
        <a:defRPr sz="4400">
          <a:solidFill>
            <a:schemeClr val="tx1"/>
          </a:solidFill>
          <a:latin typeface="Calibri" panose="020F0502020204030204" pitchFamily="34" charset="0"/>
          <a:ea typeface="微软雅黑" panose="020B0503020204020204" pitchFamily="34" charset="-122"/>
        </a:defRPr>
      </a:lvl2pPr>
      <a:lvl3pPr algn="ctr" defTabSz="913130" rtl="0" eaLnBrk="0" fontAlgn="base" hangingPunct="0">
        <a:spcBef>
          <a:spcPct val="0"/>
        </a:spcBef>
        <a:spcAft>
          <a:spcPct val="0"/>
        </a:spcAft>
        <a:defRPr sz="4400">
          <a:solidFill>
            <a:schemeClr val="tx1"/>
          </a:solidFill>
          <a:latin typeface="Calibri" panose="020F0502020204030204" pitchFamily="34" charset="0"/>
          <a:ea typeface="微软雅黑" panose="020B0503020204020204" pitchFamily="34" charset="-122"/>
        </a:defRPr>
      </a:lvl3pPr>
      <a:lvl4pPr algn="ctr" defTabSz="913130" rtl="0" eaLnBrk="0" fontAlgn="base" hangingPunct="0">
        <a:spcBef>
          <a:spcPct val="0"/>
        </a:spcBef>
        <a:spcAft>
          <a:spcPct val="0"/>
        </a:spcAft>
        <a:defRPr sz="4400">
          <a:solidFill>
            <a:schemeClr val="tx1"/>
          </a:solidFill>
          <a:latin typeface="Calibri" panose="020F0502020204030204" pitchFamily="34" charset="0"/>
          <a:ea typeface="微软雅黑" panose="020B0503020204020204" pitchFamily="34" charset="-122"/>
        </a:defRPr>
      </a:lvl4pPr>
      <a:lvl5pPr algn="ctr" defTabSz="913130" rtl="0" eaLnBrk="0" fontAlgn="base" hangingPunct="0">
        <a:spcBef>
          <a:spcPct val="0"/>
        </a:spcBef>
        <a:spcAft>
          <a:spcPct val="0"/>
        </a:spcAft>
        <a:defRPr sz="4400">
          <a:solidFill>
            <a:schemeClr val="tx1"/>
          </a:solidFill>
          <a:latin typeface="Calibri" panose="020F0502020204030204" pitchFamily="34" charset="0"/>
          <a:ea typeface="微软雅黑" panose="020B0503020204020204" pitchFamily="34" charset="-122"/>
        </a:defRPr>
      </a:lvl5pPr>
      <a:lvl6pPr marL="457200" algn="ctr" defTabSz="913130" rtl="0" fontAlgn="base">
        <a:spcBef>
          <a:spcPct val="0"/>
        </a:spcBef>
        <a:spcAft>
          <a:spcPct val="0"/>
        </a:spcAft>
        <a:defRPr sz="4400">
          <a:solidFill>
            <a:schemeClr val="tx1"/>
          </a:solidFill>
          <a:latin typeface="Calibri" panose="020F0502020204030204" pitchFamily="34" charset="0"/>
          <a:ea typeface="微软雅黑" panose="020B0503020204020204" pitchFamily="34" charset="-122"/>
        </a:defRPr>
      </a:lvl6pPr>
      <a:lvl7pPr marL="914400" algn="ctr" defTabSz="913130" rtl="0" fontAlgn="base">
        <a:spcBef>
          <a:spcPct val="0"/>
        </a:spcBef>
        <a:spcAft>
          <a:spcPct val="0"/>
        </a:spcAft>
        <a:defRPr sz="4400">
          <a:solidFill>
            <a:schemeClr val="tx1"/>
          </a:solidFill>
          <a:latin typeface="Calibri" panose="020F0502020204030204" pitchFamily="34" charset="0"/>
          <a:ea typeface="微软雅黑" panose="020B0503020204020204" pitchFamily="34" charset="-122"/>
        </a:defRPr>
      </a:lvl7pPr>
      <a:lvl8pPr marL="1371600" algn="ctr" defTabSz="913130" rtl="0" fontAlgn="base">
        <a:spcBef>
          <a:spcPct val="0"/>
        </a:spcBef>
        <a:spcAft>
          <a:spcPct val="0"/>
        </a:spcAft>
        <a:defRPr sz="4400">
          <a:solidFill>
            <a:schemeClr val="tx1"/>
          </a:solidFill>
          <a:latin typeface="Calibri" panose="020F0502020204030204" pitchFamily="34" charset="0"/>
          <a:ea typeface="微软雅黑" panose="020B0503020204020204" pitchFamily="34" charset="-122"/>
        </a:defRPr>
      </a:lvl8pPr>
      <a:lvl9pPr marL="1828800" algn="ctr" defTabSz="913130" rtl="0" fontAlgn="base">
        <a:spcBef>
          <a:spcPct val="0"/>
        </a:spcBef>
        <a:spcAft>
          <a:spcPct val="0"/>
        </a:spcAft>
        <a:defRPr sz="4400">
          <a:solidFill>
            <a:schemeClr val="tx1"/>
          </a:solidFill>
          <a:latin typeface="Calibri" panose="020F0502020204030204" pitchFamily="34" charset="0"/>
          <a:ea typeface="微软雅黑" panose="020B0503020204020204" pitchFamily="34" charset="-122"/>
        </a:defRPr>
      </a:lvl9pPr>
    </p:titleStyle>
    <p:bodyStyle>
      <a:lvl1pPr marL="341630" indent="-34163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1680" indent="-28448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1730" indent="-22733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598930" indent="-22733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6130" indent="-22733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标题占位符 2"/>
          <p:cNvSpPr>
            <a:spLocks noGrp="1"/>
          </p:cNvSpPr>
          <p:nvPr>
            <p:ph type="title"/>
          </p:nvPr>
        </p:nvSpPr>
        <p:spPr>
          <a:xfrm>
            <a:off x="628650" y="365125"/>
            <a:ext cx="7886700" cy="1325563"/>
          </a:xfrm>
          <a:prstGeom prst="rect">
            <a:avLst/>
          </a:prstGeom>
          <a:noFill/>
          <a:ln w="9525">
            <a:noFill/>
          </a:ln>
        </p:spPr>
        <p:txBody>
          <a:bodyPr anchor="ctr" anchorCtr="0"/>
          <a:lstStyle/>
          <a:p>
            <a:pPr lvl="0"/>
            <a:r>
              <a:rPr lang="zh-CN" altLang="en-US" dirty="0"/>
              <a:t>单击此处编辑母版标题样式</a:t>
            </a:r>
            <a:endParaRPr lang="zh-CN" altLang="en-US" dirty="0"/>
          </a:p>
        </p:txBody>
      </p:sp>
      <p:sp>
        <p:nvSpPr>
          <p:cNvPr id="3075" name="文本占位符 3"/>
          <p:cNvSpPr>
            <a:spLocks noGrp="1"/>
          </p:cNvSpPr>
          <p:nvPr>
            <p:ph type="body"/>
          </p:nvPr>
        </p:nvSpPr>
        <p:spPr>
          <a:xfrm>
            <a:off x="628650" y="1825625"/>
            <a:ext cx="7886700" cy="4351338"/>
          </a:xfrm>
          <a:prstGeom prst="rect">
            <a:avLst/>
          </a:prstGeom>
          <a:noFill/>
          <a:ln w="9525">
            <a:noFill/>
          </a:ln>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defTabSz="1219200" eaLnBrk="1" fontAlgn="auto" hangingPunct="1">
              <a:spcBef>
                <a:spcPts val="0"/>
              </a:spcBef>
              <a:spcAft>
                <a:spcPts val="0"/>
              </a:spcAft>
              <a:defRPr sz="1200">
                <a:solidFill>
                  <a:prstClr val="black">
                    <a:tint val="75000"/>
                  </a:prstClr>
                </a:solidFill>
                <a:latin typeface="Calibri" panose="020F0502020204030204"/>
                <a:ea typeface="微软雅黑" panose="020B0503020204020204" pitchFamily="34" charset="-122"/>
              </a:defRPr>
            </a:lvl1pPr>
          </a:lstStyle>
          <a:p>
            <a:pPr marL="0" marR="0" lvl="0" indent="0" algn="l" defTabSz="1219200" rtl="0" eaLnBrk="1" fontAlgn="auto" latinLnBrk="0" hangingPunct="1">
              <a:lnSpc>
                <a:spcPct val="100000"/>
              </a:lnSpc>
              <a:spcBef>
                <a:spcPts val="0"/>
              </a:spcBef>
              <a:spcAft>
                <a:spcPts val="0"/>
              </a:spcAft>
              <a:buClrTx/>
              <a:buSzTx/>
              <a:buFontTx/>
              <a:buNone/>
              <a:defRPr/>
            </a:pPr>
            <a:fld id="{8D250A43-D73D-4867-A2D7-13FCD285F8E2}" type="datetimeFigureOut">
              <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pitchFamily="34" charset="-122"/>
              <a:cs typeface="+mn-cs"/>
            </a:endParaRPr>
          </a:p>
        </p:txBody>
      </p:sp>
      <p:sp>
        <p:nvSpPr>
          <p:cNvPr id="6" name="页脚占位符 5"/>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defTabSz="1219200" eaLnBrk="1" fontAlgn="auto" hangingPunct="1">
              <a:spcBef>
                <a:spcPts val="0"/>
              </a:spcBef>
              <a:spcAft>
                <a:spcPts val="0"/>
              </a:spcAft>
              <a:defRPr sz="1200">
                <a:solidFill>
                  <a:prstClr val="black">
                    <a:tint val="75000"/>
                  </a:prstClr>
                </a:solidFill>
                <a:latin typeface="Calibri" panose="020F0502020204030204"/>
                <a:ea typeface="微软雅黑" panose="020B0503020204020204" pitchFamily="34" charset="-122"/>
              </a:defRPr>
            </a:lvl1pP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pitchFamily="34" charset="-122"/>
              <a:cs typeface="+mn-cs"/>
            </a:endParaRPr>
          </a:p>
        </p:txBody>
      </p:sp>
      <p:sp>
        <p:nvSpPr>
          <p:cNvPr id="7" name="灯片编号占位符 6"/>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algn="r">
              <a:defRPr sz="1200">
                <a:solidFill>
                  <a:srgbClr val="898989"/>
                </a:solidFill>
                <a:latin typeface="Calibri" panose="020F0502020204030204" pitchFamily="34" charset="0"/>
                <a:ea typeface="微软雅黑" panose="020B0503020204020204" pitchFamily="34" charset="-122"/>
              </a:defRPr>
            </a:lvl1pPr>
          </a:lstStyle>
          <a:p>
            <a:pPr lvl="0" defTabSz="1217930" eaLnBrk="1" hangingPunct="1">
              <a:buNone/>
            </a:pPr>
            <a:fld id="{9A0DB2DC-4C9A-4742-B13C-FB6460FD3503}" type="slidenum">
              <a:rPr lang="zh-CN" altLang="en-US" dirty="0"/>
            </a:fld>
            <a:endParaRPr lang="zh-CN" altLang="en-US" dirty="0"/>
          </a:p>
        </p:txBody>
      </p:sp>
      <p:pic>
        <p:nvPicPr>
          <p:cNvPr id="3079" name="Picture 2" descr="C:\Users\Administrator\Desktop\待选\待选\3\标志.jpg"/>
          <p:cNvPicPr>
            <a:picLocks noChangeAspect="1"/>
          </p:cNvPicPr>
          <p:nvPr userDrawn="1"/>
        </p:nvPicPr>
        <p:blipFill>
          <a:blip r:embed="rId13">
            <a:clrChange>
              <a:clrFrom>
                <a:srgbClr val="FFFFFF"/>
              </a:clrFrom>
              <a:clrTo>
                <a:srgbClr val="FFFFFF">
                  <a:alpha val="0"/>
                </a:srgbClr>
              </a:clrTo>
            </a:clrChange>
          </a:blip>
          <a:stretch>
            <a:fillRect/>
          </a:stretch>
        </p:blipFill>
        <p:spPr>
          <a:xfrm>
            <a:off x="8043863" y="6021388"/>
            <a:ext cx="1123950" cy="1069975"/>
          </a:xfrm>
          <a:prstGeom prst="rect">
            <a:avLst/>
          </a:prstGeom>
          <a:noFill/>
          <a:ln w="9525">
            <a:noFill/>
          </a:ln>
        </p:spPr>
      </p:pic>
      <p:cxnSp>
        <p:nvCxnSpPr>
          <p:cNvPr id="9" name="直接连接符 8"/>
          <p:cNvCxnSpPr/>
          <p:nvPr/>
        </p:nvCxnSpPr>
        <p:spPr>
          <a:xfrm flipH="1">
            <a:off x="179388" y="1019175"/>
            <a:ext cx="6638925"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sp>
        <p:nvSpPr>
          <p:cNvPr id="1033" name="Rectangle 7"/>
          <p:cNvSpPr>
            <a:spLocks noChangeArrowheads="1"/>
          </p:cNvSpPr>
          <p:nvPr/>
        </p:nvSpPr>
        <p:spPr bwMode="auto">
          <a:xfrm>
            <a:off x="0" y="981075"/>
            <a:ext cx="215900" cy="71438"/>
          </a:xfrm>
          <a:prstGeom prst="rect">
            <a:avLst/>
          </a:prstGeom>
          <a:solidFill>
            <a:srgbClr val="0070C0"/>
          </a:solidFill>
          <a:ln>
            <a:noFill/>
          </a:ln>
        </p:spPr>
        <p:txBody>
          <a:bodyPr wrap="none" anchor="ctr"/>
          <a:lstStyle>
            <a:lvl1pPr defTabSz="1217930" eaLnBrk="0" hangingPunct="0">
              <a:defRPr>
                <a:solidFill>
                  <a:schemeClr val="tx1"/>
                </a:solidFill>
                <a:latin typeface="Arial" panose="020B0604020202020204" pitchFamily="34" charset="0"/>
                <a:ea typeface="宋体" panose="02010600030101010101" pitchFamily="2" charset="-122"/>
              </a:defRPr>
            </a:lvl1pPr>
            <a:lvl2pPr marL="742950" indent="-285750" defTabSz="1217930" eaLnBrk="0" hangingPunct="0">
              <a:defRPr>
                <a:solidFill>
                  <a:schemeClr val="tx1"/>
                </a:solidFill>
                <a:latin typeface="Arial" panose="020B0604020202020204" pitchFamily="34" charset="0"/>
                <a:ea typeface="宋体" panose="02010600030101010101" pitchFamily="2" charset="-122"/>
              </a:defRPr>
            </a:lvl2pPr>
            <a:lvl3pPr marL="1143000" indent="-228600" defTabSz="1217930" eaLnBrk="0" hangingPunct="0">
              <a:defRPr>
                <a:solidFill>
                  <a:schemeClr val="tx1"/>
                </a:solidFill>
                <a:latin typeface="Arial" panose="020B0604020202020204" pitchFamily="34" charset="0"/>
                <a:ea typeface="宋体" panose="02010600030101010101" pitchFamily="2" charset="-122"/>
              </a:defRPr>
            </a:lvl3pPr>
            <a:lvl4pPr marL="1600200" indent="-228600" defTabSz="1217930" eaLnBrk="0" hangingPunct="0">
              <a:defRPr>
                <a:solidFill>
                  <a:schemeClr val="tx1"/>
                </a:solidFill>
                <a:latin typeface="Arial" panose="020B0604020202020204" pitchFamily="34" charset="0"/>
                <a:ea typeface="宋体" panose="02010600030101010101" pitchFamily="2" charset="-122"/>
              </a:defRPr>
            </a:lvl4pPr>
            <a:lvl5pPr marL="2057400" indent="-228600" defTabSz="1217930" eaLnBrk="0" hangingPunct="0">
              <a:defRPr>
                <a:solidFill>
                  <a:schemeClr val="tx1"/>
                </a:solidFill>
                <a:latin typeface="Arial" panose="020B0604020202020204" pitchFamily="34" charset="0"/>
                <a:ea typeface="宋体" panose="02010600030101010101" pitchFamily="2" charset="-122"/>
              </a:defRPr>
            </a:lvl5pPr>
            <a:lvl6pPr marL="2514600" indent="-228600" defTabSz="12179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12179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12179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12179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121793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rgbClr val="000000"/>
              </a:solidFill>
              <a:effectLst/>
              <a:uLnTx/>
              <a:uFillTx/>
              <a:latin typeface="Calibri" panose="020F0502020204030204" pitchFamily="34" charset="0"/>
              <a:ea typeface="微软雅黑" panose="020B0503020204020204" pitchFamily="34" charset="-122"/>
              <a:cs typeface="+mn-cs"/>
            </a:endParaRPr>
          </a:p>
        </p:txBody>
      </p:sp>
    </p:spTree>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 id="2147483678" r:id="rId12"/>
  </p:sldLayoutIdLst>
  <p:hf sldNum="0" hdr="0" ftr="0" dt="0"/>
  <p:txStyles>
    <p:titleStyle>
      <a:lvl1pPr algn="ctr" defTabSz="913130" rtl="0" eaLnBrk="0" fontAlgn="base" hangingPunct="0">
        <a:spcBef>
          <a:spcPct val="0"/>
        </a:spcBef>
        <a:spcAft>
          <a:spcPct val="0"/>
        </a:spcAft>
        <a:defRPr sz="4400" kern="1200">
          <a:solidFill>
            <a:schemeClr val="tx1"/>
          </a:solidFill>
          <a:latin typeface="+mj-lt"/>
          <a:ea typeface="+mj-ea"/>
          <a:cs typeface="+mj-cs"/>
        </a:defRPr>
      </a:lvl1pPr>
      <a:lvl2pPr algn="ctr" defTabSz="913130" rtl="0" eaLnBrk="0" fontAlgn="base" hangingPunct="0">
        <a:spcBef>
          <a:spcPct val="0"/>
        </a:spcBef>
        <a:spcAft>
          <a:spcPct val="0"/>
        </a:spcAft>
        <a:defRPr sz="4400">
          <a:solidFill>
            <a:schemeClr val="tx1"/>
          </a:solidFill>
          <a:latin typeface="Calibri" panose="020F0502020204030204" pitchFamily="34" charset="0"/>
          <a:ea typeface="微软雅黑" panose="020B0503020204020204" pitchFamily="34" charset="-122"/>
        </a:defRPr>
      </a:lvl2pPr>
      <a:lvl3pPr algn="ctr" defTabSz="913130" rtl="0" eaLnBrk="0" fontAlgn="base" hangingPunct="0">
        <a:spcBef>
          <a:spcPct val="0"/>
        </a:spcBef>
        <a:spcAft>
          <a:spcPct val="0"/>
        </a:spcAft>
        <a:defRPr sz="4400">
          <a:solidFill>
            <a:schemeClr val="tx1"/>
          </a:solidFill>
          <a:latin typeface="Calibri" panose="020F0502020204030204" pitchFamily="34" charset="0"/>
          <a:ea typeface="微软雅黑" panose="020B0503020204020204" pitchFamily="34" charset="-122"/>
        </a:defRPr>
      </a:lvl3pPr>
      <a:lvl4pPr algn="ctr" defTabSz="913130" rtl="0" eaLnBrk="0" fontAlgn="base" hangingPunct="0">
        <a:spcBef>
          <a:spcPct val="0"/>
        </a:spcBef>
        <a:spcAft>
          <a:spcPct val="0"/>
        </a:spcAft>
        <a:defRPr sz="4400">
          <a:solidFill>
            <a:schemeClr val="tx1"/>
          </a:solidFill>
          <a:latin typeface="Calibri" panose="020F0502020204030204" pitchFamily="34" charset="0"/>
          <a:ea typeface="微软雅黑" panose="020B0503020204020204" pitchFamily="34" charset="-122"/>
        </a:defRPr>
      </a:lvl4pPr>
      <a:lvl5pPr algn="ctr" defTabSz="913130" rtl="0" eaLnBrk="0" fontAlgn="base" hangingPunct="0">
        <a:spcBef>
          <a:spcPct val="0"/>
        </a:spcBef>
        <a:spcAft>
          <a:spcPct val="0"/>
        </a:spcAft>
        <a:defRPr sz="4400">
          <a:solidFill>
            <a:schemeClr val="tx1"/>
          </a:solidFill>
          <a:latin typeface="Calibri" panose="020F0502020204030204" pitchFamily="34" charset="0"/>
          <a:ea typeface="微软雅黑" panose="020B0503020204020204" pitchFamily="34" charset="-122"/>
        </a:defRPr>
      </a:lvl5pPr>
      <a:lvl6pPr marL="457200" algn="ctr" defTabSz="913130" rtl="0" fontAlgn="base">
        <a:spcBef>
          <a:spcPct val="0"/>
        </a:spcBef>
        <a:spcAft>
          <a:spcPct val="0"/>
        </a:spcAft>
        <a:defRPr sz="4400">
          <a:solidFill>
            <a:schemeClr val="tx1"/>
          </a:solidFill>
          <a:latin typeface="Calibri" panose="020F0502020204030204" pitchFamily="34" charset="0"/>
          <a:ea typeface="微软雅黑" panose="020B0503020204020204" pitchFamily="34" charset="-122"/>
        </a:defRPr>
      </a:lvl6pPr>
      <a:lvl7pPr marL="914400" algn="ctr" defTabSz="913130" rtl="0" fontAlgn="base">
        <a:spcBef>
          <a:spcPct val="0"/>
        </a:spcBef>
        <a:spcAft>
          <a:spcPct val="0"/>
        </a:spcAft>
        <a:defRPr sz="4400">
          <a:solidFill>
            <a:schemeClr val="tx1"/>
          </a:solidFill>
          <a:latin typeface="Calibri" panose="020F0502020204030204" pitchFamily="34" charset="0"/>
          <a:ea typeface="微软雅黑" panose="020B0503020204020204" pitchFamily="34" charset="-122"/>
        </a:defRPr>
      </a:lvl7pPr>
      <a:lvl8pPr marL="1371600" algn="ctr" defTabSz="913130" rtl="0" fontAlgn="base">
        <a:spcBef>
          <a:spcPct val="0"/>
        </a:spcBef>
        <a:spcAft>
          <a:spcPct val="0"/>
        </a:spcAft>
        <a:defRPr sz="4400">
          <a:solidFill>
            <a:schemeClr val="tx1"/>
          </a:solidFill>
          <a:latin typeface="Calibri" panose="020F0502020204030204" pitchFamily="34" charset="0"/>
          <a:ea typeface="微软雅黑" panose="020B0503020204020204" pitchFamily="34" charset="-122"/>
        </a:defRPr>
      </a:lvl8pPr>
      <a:lvl9pPr marL="1828800" algn="ctr" defTabSz="913130" rtl="0" fontAlgn="base">
        <a:spcBef>
          <a:spcPct val="0"/>
        </a:spcBef>
        <a:spcAft>
          <a:spcPct val="0"/>
        </a:spcAft>
        <a:defRPr sz="4400">
          <a:solidFill>
            <a:schemeClr val="tx1"/>
          </a:solidFill>
          <a:latin typeface="Calibri" panose="020F0502020204030204" pitchFamily="34" charset="0"/>
          <a:ea typeface="微软雅黑" panose="020B0503020204020204" pitchFamily="34" charset="-122"/>
        </a:defRPr>
      </a:lvl9pPr>
    </p:titleStyle>
    <p:bodyStyle>
      <a:lvl1pPr marL="341630" indent="-34163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1680" indent="-28448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1730" indent="-22733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598930" indent="-22733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6130" indent="-22733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2.xml"/><Relationship Id="rId2" Type="http://schemas.openxmlformats.org/officeDocument/2006/relationships/image" Target="../media/image5.png"/><Relationship Id="rId1" Type="http://schemas.openxmlformats.org/officeDocument/2006/relationships/image" Target="../media/image4.jpe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4.jpeg"/></Relationships>
</file>

<file path=ppt/slides/_rels/slide100.xml.rels><?xml version="1.0" encoding="UTF-8" standalone="yes"?>
<Relationships xmlns="http://schemas.openxmlformats.org/package/2006/relationships"><Relationship Id="rId7" Type="http://schemas.openxmlformats.org/officeDocument/2006/relationships/slideLayout" Target="../slideLayouts/slideLayout20.xml"/><Relationship Id="rId6" Type="http://schemas.openxmlformats.org/officeDocument/2006/relationships/image" Target="../media/image4.jpeg"/><Relationship Id="rId5" Type="http://schemas.openxmlformats.org/officeDocument/2006/relationships/tags" Target="../tags/tag174.xml"/><Relationship Id="rId4" Type="http://schemas.openxmlformats.org/officeDocument/2006/relationships/image" Target="../media/image98.png"/><Relationship Id="rId3" Type="http://schemas.openxmlformats.org/officeDocument/2006/relationships/tags" Target="../tags/tag173.xml"/><Relationship Id="rId2" Type="http://schemas.openxmlformats.org/officeDocument/2006/relationships/image" Target="../media/image97.png"/><Relationship Id="rId1" Type="http://schemas.openxmlformats.org/officeDocument/2006/relationships/tags" Target="../tags/tag172.xml"/></Relationships>
</file>

<file path=ppt/slides/_rels/slide101.xml.rels><?xml version="1.0" encoding="UTF-8" standalone="yes"?>
<Relationships xmlns="http://schemas.openxmlformats.org/package/2006/relationships"><Relationship Id="rId7" Type="http://schemas.openxmlformats.org/officeDocument/2006/relationships/slideLayout" Target="../slideLayouts/slideLayout20.xml"/><Relationship Id="rId6" Type="http://schemas.openxmlformats.org/officeDocument/2006/relationships/image" Target="../media/image4.jpeg"/><Relationship Id="rId5" Type="http://schemas.openxmlformats.org/officeDocument/2006/relationships/tags" Target="../tags/tag177.xml"/><Relationship Id="rId4" Type="http://schemas.openxmlformats.org/officeDocument/2006/relationships/image" Target="../media/image89.png"/><Relationship Id="rId3" Type="http://schemas.openxmlformats.org/officeDocument/2006/relationships/tags" Target="../tags/tag176.xml"/><Relationship Id="rId2" Type="http://schemas.openxmlformats.org/officeDocument/2006/relationships/image" Target="../media/image99.png"/><Relationship Id="rId1" Type="http://schemas.openxmlformats.org/officeDocument/2006/relationships/tags" Target="../tags/tag175.xml"/></Relationships>
</file>

<file path=ppt/slides/_rels/slide102.xml.rels><?xml version="1.0" encoding="UTF-8" standalone="yes"?>
<Relationships xmlns="http://schemas.openxmlformats.org/package/2006/relationships"><Relationship Id="rId5" Type="http://schemas.openxmlformats.org/officeDocument/2006/relationships/slideLayout" Target="../slideLayouts/slideLayout20.xml"/><Relationship Id="rId4" Type="http://schemas.openxmlformats.org/officeDocument/2006/relationships/image" Target="../media/image4.jpeg"/><Relationship Id="rId3" Type="http://schemas.openxmlformats.org/officeDocument/2006/relationships/tags" Target="../tags/tag179.xml"/><Relationship Id="rId2" Type="http://schemas.openxmlformats.org/officeDocument/2006/relationships/image" Target="../media/image100.png"/><Relationship Id="rId1" Type="http://schemas.openxmlformats.org/officeDocument/2006/relationships/tags" Target="../tags/tag178.xml"/></Relationships>
</file>

<file path=ppt/slides/_rels/slide103.xml.rels><?xml version="1.0" encoding="UTF-8" standalone="yes"?>
<Relationships xmlns="http://schemas.openxmlformats.org/package/2006/relationships"><Relationship Id="rId5" Type="http://schemas.openxmlformats.org/officeDocument/2006/relationships/slideLayout" Target="../slideLayouts/slideLayout20.xml"/><Relationship Id="rId4" Type="http://schemas.openxmlformats.org/officeDocument/2006/relationships/image" Target="../media/image4.jpeg"/><Relationship Id="rId3" Type="http://schemas.openxmlformats.org/officeDocument/2006/relationships/tags" Target="../tags/tag181.xml"/><Relationship Id="rId2" Type="http://schemas.openxmlformats.org/officeDocument/2006/relationships/image" Target="../media/image101.png"/><Relationship Id="rId1" Type="http://schemas.openxmlformats.org/officeDocument/2006/relationships/tags" Target="../tags/tag180.xml"/></Relationships>
</file>

<file path=ppt/slides/_rels/slide104.xml.rels><?xml version="1.0" encoding="UTF-8" standalone="yes"?>
<Relationships xmlns="http://schemas.openxmlformats.org/package/2006/relationships"><Relationship Id="rId7" Type="http://schemas.openxmlformats.org/officeDocument/2006/relationships/slideLayout" Target="../slideLayouts/slideLayout20.xml"/><Relationship Id="rId6" Type="http://schemas.openxmlformats.org/officeDocument/2006/relationships/image" Target="../media/image4.jpeg"/><Relationship Id="rId5" Type="http://schemas.openxmlformats.org/officeDocument/2006/relationships/tags" Target="../tags/tag184.xml"/><Relationship Id="rId4" Type="http://schemas.openxmlformats.org/officeDocument/2006/relationships/image" Target="../media/image89.png"/><Relationship Id="rId3" Type="http://schemas.openxmlformats.org/officeDocument/2006/relationships/tags" Target="../tags/tag183.xml"/><Relationship Id="rId2" Type="http://schemas.openxmlformats.org/officeDocument/2006/relationships/image" Target="../media/image102.png"/><Relationship Id="rId1" Type="http://schemas.openxmlformats.org/officeDocument/2006/relationships/tags" Target="../tags/tag182.xml"/></Relationships>
</file>

<file path=ppt/slides/_rels/slide105.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4.jpeg"/><Relationship Id="rId3" Type="http://schemas.openxmlformats.org/officeDocument/2006/relationships/tags" Target="../tags/tag186.xml"/><Relationship Id="rId2" Type="http://schemas.openxmlformats.org/officeDocument/2006/relationships/image" Target="../media/image103.png"/><Relationship Id="rId1" Type="http://schemas.openxmlformats.org/officeDocument/2006/relationships/tags" Target="../tags/tag185.xml"/></Relationships>
</file>

<file path=ppt/slides/_rels/slide106.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4.jpeg"/><Relationship Id="rId3" Type="http://schemas.openxmlformats.org/officeDocument/2006/relationships/tags" Target="../tags/tag188.xml"/><Relationship Id="rId2" Type="http://schemas.openxmlformats.org/officeDocument/2006/relationships/image" Target="../media/image104.png"/><Relationship Id="rId1" Type="http://schemas.openxmlformats.org/officeDocument/2006/relationships/tags" Target="../tags/tag187.xml"/></Relationships>
</file>

<file path=ppt/slides/_rels/slide107.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4.jpeg"/><Relationship Id="rId3" Type="http://schemas.openxmlformats.org/officeDocument/2006/relationships/tags" Target="../tags/tag190.xml"/><Relationship Id="rId2" Type="http://schemas.openxmlformats.org/officeDocument/2006/relationships/image" Target="../media/image105.png"/><Relationship Id="rId1" Type="http://schemas.openxmlformats.org/officeDocument/2006/relationships/tags" Target="../tags/tag189.xml"/></Relationships>
</file>

<file path=ppt/slides/_rels/slide108.xml.rels><?xml version="1.0" encoding="UTF-8" standalone="yes"?>
<Relationships xmlns="http://schemas.openxmlformats.org/package/2006/relationships"><Relationship Id="rId7" Type="http://schemas.openxmlformats.org/officeDocument/2006/relationships/slideLayout" Target="../slideLayouts/slideLayout4.xml"/><Relationship Id="rId6" Type="http://schemas.openxmlformats.org/officeDocument/2006/relationships/image" Target="../media/image4.jpeg"/><Relationship Id="rId5" Type="http://schemas.openxmlformats.org/officeDocument/2006/relationships/tags" Target="../tags/tag193.xml"/><Relationship Id="rId4" Type="http://schemas.openxmlformats.org/officeDocument/2006/relationships/image" Target="../media/image107.png"/><Relationship Id="rId3" Type="http://schemas.openxmlformats.org/officeDocument/2006/relationships/tags" Target="../tags/tag192.xml"/><Relationship Id="rId2" Type="http://schemas.openxmlformats.org/officeDocument/2006/relationships/image" Target="../media/image106.png"/><Relationship Id="rId1" Type="http://schemas.openxmlformats.org/officeDocument/2006/relationships/tags" Target="../tags/tag191.xml"/></Relationships>
</file>

<file path=ppt/slides/_rels/slide109.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4.jpeg"/><Relationship Id="rId3" Type="http://schemas.openxmlformats.org/officeDocument/2006/relationships/tags" Target="../tags/tag195.xml"/><Relationship Id="rId2" Type="http://schemas.openxmlformats.org/officeDocument/2006/relationships/image" Target="../media/image108.png"/><Relationship Id="rId1" Type="http://schemas.openxmlformats.org/officeDocument/2006/relationships/tags" Target="../tags/tag194.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17.png"/><Relationship Id="rId1" Type="http://schemas.openxmlformats.org/officeDocument/2006/relationships/image" Target="../media/image4.jpeg"/></Relationships>
</file>

<file path=ppt/slides/_rels/slide110.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4.jpeg"/><Relationship Id="rId1" Type="http://schemas.openxmlformats.org/officeDocument/2006/relationships/tags" Target="../tags/tag196.xml"/></Relationships>
</file>

<file path=ppt/slides/_rels/slide111.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110.png"/><Relationship Id="rId3" Type="http://schemas.openxmlformats.org/officeDocument/2006/relationships/tags" Target="../tags/tag198.xml"/><Relationship Id="rId2" Type="http://schemas.openxmlformats.org/officeDocument/2006/relationships/image" Target="../media/image109.png"/><Relationship Id="rId1" Type="http://schemas.openxmlformats.org/officeDocument/2006/relationships/tags" Target="../tags/tag197.xml"/></Relationships>
</file>

<file path=ppt/slides/_rels/slide112.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4.jpeg"/><Relationship Id="rId3" Type="http://schemas.openxmlformats.org/officeDocument/2006/relationships/tags" Target="../tags/tag200.xml"/><Relationship Id="rId2" Type="http://schemas.openxmlformats.org/officeDocument/2006/relationships/image" Target="../media/image111.png"/><Relationship Id="rId1" Type="http://schemas.openxmlformats.org/officeDocument/2006/relationships/tags" Target="../tags/tag199.xml"/></Relationships>
</file>

<file path=ppt/slides/_rels/slide113.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4.jpeg"/><Relationship Id="rId3" Type="http://schemas.openxmlformats.org/officeDocument/2006/relationships/tags" Target="../tags/tag202.xml"/><Relationship Id="rId2" Type="http://schemas.openxmlformats.org/officeDocument/2006/relationships/image" Target="../media/image112.png"/><Relationship Id="rId1" Type="http://schemas.openxmlformats.org/officeDocument/2006/relationships/tags" Target="../tags/tag201.xml"/></Relationships>
</file>

<file path=ppt/slides/_rels/slide114.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4.jpeg"/><Relationship Id="rId3" Type="http://schemas.openxmlformats.org/officeDocument/2006/relationships/tags" Target="../tags/tag204.xml"/><Relationship Id="rId2" Type="http://schemas.openxmlformats.org/officeDocument/2006/relationships/image" Target="../media/image113.png"/><Relationship Id="rId1" Type="http://schemas.openxmlformats.org/officeDocument/2006/relationships/tags" Target="../tags/tag203.xml"/></Relationships>
</file>

<file path=ppt/slides/_rels/slide115.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4.jpeg"/><Relationship Id="rId3" Type="http://schemas.openxmlformats.org/officeDocument/2006/relationships/tags" Target="../tags/tag206.xml"/><Relationship Id="rId2" Type="http://schemas.openxmlformats.org/officeDocument/2006/relationships/image" Target="../media/image114.png"/><Relationship Id="rId1" Type="http://schemas.openxmlformats.org/officeDocument/2006/relationships/tags" Target="../tags/tag205.xml"/></Relationships>
</file>

<file path=ppt/slides/_rels/slide116.xml.rels><?xml version="1.0" encoding="UTF-8" standalone="yes"?>
<Relationships xmlns="http://schemas.openxmlformats.org/package/2006/relationships"><Relationship Id="rId7" Type="http://schemas.openxmlformats.org/officeDocument/2006/relationships/slideLayout" Target="../slideLayouts/slideLayout4.xml"/><Relationship Id="rId6" Type="http://schemas.openxmlformats.org/officeDocument/2006/relationships/image" Target="../media/image4.jpeg"/><Relationship Id="rId5" Type="http://schemas.openxmlformats.org/officeDocument/2006/relationships/tags" Target="../tags/tag209.xml"/><Relationship Id="rId4" Type="http://schemas.openxmlformats.org/officeDocument/2006/relationships/image" Target="../media/image116.png"/><Relationship Id="rId3" Type="http://schemas.openxmlformats.org/officeDocument/2006/relationships/tags" Target="../tags/tag208.xml"/><Relationship Id="rId2" Type="http://schemas.openxmlformats.org/officeDocument/2006/relationships/image" Target="../media/image115.png"/><Relationship Id="rId1" Type="http://schemas.openxmlformats.org/officeDocument/2006/relationships/tags" Target="../tags/tag207.xml"/></Relationships>
</file>

<file path=ppt/slides/_rels/slide117.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4.jpeg"/><Relationship Id="rId3" Type="http://schemas.openxmlformats.org/officeDocument/2006/relationships/tags" Target="../tags/tag211.xml"/><Relationship Id="rId2" Type="http://schemas.openxmlformats.org/officeDocument/2006/relationships/image" Target="../media/image117.png"/><Relationship Id="rId1" Type="http://schemas.openxmlformats.org/officeDocument/2006/relationships/tags" Target="../tags/tag210.xml"/></Relationships>
</file>

<file path=ppt/slides/_rels/slide118.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4.jpeg"/><Relationship Id="rId3" Type="http://schemas.openxmlformats.org/officeDocument/2006/relationships/tags" Target="../tags/tag213.xml"/><Relationship Id="rId2" Type="http://schemas.openxmlformats.org/officeDocument/2006/relationships/image" Target="../media/image118.png"/><Relationship Id="rId1" Type="http://schemas.openxmlformats.org/officeDocument/2006/relationships/tags" Target="../tags/tag212.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4.jpeg"/></Relationships>
</file>

<file path=ppt/slides/_rels/slide120.xml.rels><?xml version="1.0" encoding="UTF-8" standalone="yes"?>
<Relationships xmlns="http://schemas.openxmlformats.org/package/2006/relationships"><Relationship Id="rId7" Type="http://schemas.openxmlformats.org/officeDocument/2006/relationships/slideLayout" Target="../slideLayouts/slideLayout20.xml"/><Relationship Id="rId6" Type="http://schemas.openxmlformats.org/officeDocument/2006/relationships/image" Target="../media/image4.jpeg"/><Relationship Id="rId5" Type="http://schemas.openxmlformats.org/officeDocument/2006/relationships/tags" Target="../tags/tag216.xml"/><Relationship Id="rId4" Type="http://schemas.openxmlformats.org/officeDocument/2006/relationships/image" Target="../media/image120.png"/><Relationship Id="rId3" Type="http://schemas.openxmlformats.org/officeDocument/2006/relationships/tags" Target="../tags/tag215.xml"/><Relationship Id="rId2" Type="http://schemas.openxmlformats.org/officeDocument/2006/relationships/image" Target="../media/image119.png"/><Relationship Id="rId1" Type="http://schemas.openxmlformats.org/officeDocument/2006/relationships/tags" Target="../tags/tag214.xml"/></Relationships>
</file>

<file path=ppt/slides/_rels/slide121.xml.rels><?xml version="1.0" encoding="UTF-8" standalone="yes"?>
<Relationships xmlns="http://schemas.openxmlformats.org/package/2006/relationships"><Relationship Id="rId5" Type="http://schemas.openxmlformats.org/officeDocument/2006/relationships/slideLayout" Target="../slideLayouts/slideLayout20.xml"/><Relationship Id="rId4" Type="http://schemas.openxmlformats.org/officeDocument/2006/relationships/image" Target="../media/image4.jpeg"/><Relationship Id="rId3" Type="http://schemas.openxmlformats.org/officeDocument/2006/relationships/tags" Target="../tags/tag218.xml"/><Relationship Id="rId2" Type="http://schemas.openxmlformats.org/officeDocument/2006/relationships/image" Target="../media/image121.png"/><Relationship Id="rId1" Type="http://schemas.openxmlformats.org/officeDocument/2006/relationships/tags" Target="../tags/tag217.xml"/></Relationships>
</file>

<file path=ppt/slides/_rels/slide122.xml.rels><?xml version="1.0" encoding="UTF-8" standalone="yes"?>
<Relationships xmlns="http://schemas.openxmlformats.org/package/2006/relationships"><Relationship Id="rId7" Type="http://schemas.openxmlformats.org/officeDocument/2006/relationships/slideLayout" Target="../slideLayouts/slideLayout20.xml"/><Relationship Id="rId6" Type="http://schemas.openxmlformats.org/officeDocument/2006/relationships/image" Target="../media/image4.jpeg"/><Relationship Id="rId5" Type="http://schemas.openxmlformats.org/officeDocument/2006/relationships/tags" Target="../tags/tag221.xml"/><Relationship Id="rId4" Type="http://schemas.openxmlformats.org/officeDocument/2006/relationships/image" Target="../media/image123.png"/><Relationship Id="rId3" Type="http://schemas.openxmlformats.org/officeDocument/2006/relationships/tags" Target="../tags/tag220.xml"/><Relationship Id="rId2" Type="http://schemas.openxmlformats.org/officeDocument/2006/relationships/image" Target="../media/image122.png"/><Relationship Id="rId1" Type="http://schemas.openxmlformats.org/officeDocument/2006/relationships/tags" Target="../tags/tag219.xml"/></Relationships>
</file>

<file path=ppt/slides/_rels/slide123.xml.rels><?xml version="1.0" encoding="UTF-8" standalone="yes"?>
<Relationships xmlns="http://schemas.openxmlformats.org/package/2006/relationships"><Relationship Id="rId7" Type="http://schemas.openxmlformats.org/officeDocument/2006/relationships/slideLayout" Target="../slideLayouts/slideLayout20.xml"/><Relationship Id="rId6" Type="http://schemas.openxmlformats.org/officeDocument/2006/relationships/image" Target="../media/image4.jpeg"/><Relationship Id="rId5" Type="http://schemas.openxmlformats.org/officeDocument/2006/relationships/tags" Target="../tags/tag224.xml"/><Relationship Id="rId4" Type="http://schemas.openxmlformats.org/officeDocument/2006/relationships/image" Target="../media/image125.png"/><Relationship Id="rId3" Type="http://schemas.openxmlformats.org/officeDocument/2006/relationships/tags" Target="../tags/tag223.xml"/><Relationship Id="rId2" Type="http://schemas.openxmlformats.org/officeDocument/2006/relationships/image" Target="../media/image124.png"/><Relationship Id="rId1" Type="http://schemas.openxmlformats.org/officeDocument/2006/relationships/tags" Target="../tags/tag222.xml"/></Relationships>
</file>

<file path=ppt/slides/_rels/slide124.xml.rels><?xml version="1.0" encoding="UTF-8" standalone="yes"?>
<Relationships xmlns="http://schemas.openxmlformats.org/package/2006/relationships"><Relationship Id="rId5" Type="http://schemas.openxmlformats.org/officeDocument/2006/relationships/slideLayout" Target="../slideLayouts/slideLayout20.xml"/><Relationship Id="rId4" Type="http://schemas.openxmlformats.org/officeDocument/2006/relationships/image" Target="../media/image4.jpeg"/><Relationship Id="rId3" Type="http://schemas.openxmlformats.org/officeDocument/2006/relationships/tags" Target="../tags/tag226.xml"/><Relationship Id="rId2" Type="http://schemas.openxmlformats.org/officeDocument/2006/relationships/image" Target="../media/image126.png"/><Relationship Id="rId1" Type="http://schemas.openxmlformats.org/officeDocument/2006/relationships/tags" Target="../tags/tag225.xml"/></Relationships>
</file>

<file path=ppt/slides/_rels/slide125.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4.jpeg"/><Relationship Id="rId3" Type="http://schemas.openxmlformats.org/officeDocument/2006/relationships/tags" Target="../tags/tag228.xml"/><Relationship Id="rId2" Type="http://schemas.openxmlformats.org/officeDocument/2006/relationships/image" Target="../media/image127.png"/><Relationship Id="rId1" Type="http://schemas.openxmlformats.org/officeDocument/2006/relationships/tags" Target="../tags/tag227.xml"/></Relationships>
</file>

<file path=ppt/slides/_rels/slide126.xml.rels><?xml version="1.0" encoding="UTF-8" standalone="yes"?>
<Relationships xmlns="http://schemas.openxmlformats.org/package/2006/relationships"><Relationship Id="rId5" Type="http://schemas.openxmlformats.org/officeDocument/2006/relationships/slideLayout" Target="../slideLayouts/slideLayout20.xml"/><Relationship Id="rId4" Type="http://schemas.openxmlformats.org/officeDocument/2006/relationships/image" Target="../media/image4.jpeg"/><Relationship Id="rId3" Type="http://schemas.openxmlformats.org/officeDocument/2006/relationships/tags" Target="../tags/tag230.xml"/><Relationship Id="rId2" Type="http://schemas.openxmlformats.org/officeDocument/2006/relationships/image" Target="../media/image128.png"/><Relationship Id="rId1" Type="http://schemas.openxmlformats.org/officeDocument/2006/relationships/tags" Target="../tags/tag229.xml"/></Relationships>
</file>

<file path=ppt/slides/_rels/slide127.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4.jpeg"/><Relationship Id="rId5" Type="http://schemas.openxmlformats.org/officeDocument/2006/relationships/tags" Target="../tags/tag233.xml"/><Relationship Id="rId4" Type="http://schemas.openxmlformats.org/officeDocument/2006/relationships/image" Target="../media/image130.png"/><Relationship Id="rId3" Type="http://schemas.openxmlformats.org/officeDocument/2006/relationships/tags" Target="../tags/tag232.xml"/><Relationship Id="rId2" Type="http://schemas.openxmlformats.org/officeDocument/2006/relationships/image" Target="../media/image129.png"/><Relationship Id="rId1" Type="http://schemas.openxmlformats.org/officeDocument/2006/relationships/tags" Target="../tags/tag231.xml"/></Relationships>
</file>

<file path=ppt/slides/_rels/slide128.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4.jpeg"/><Relationship Id="rId3" Type="http://schemas.openxmlformats.org/officeDocument/2006/relationships/tags" Target="../tags/tag235.xml"/><Relationship Id="rId2" Type="http://schemas.openxmlformats.org/officeDocument/2006/relationships/image" Target="../media/image131.png"/><Relationship Id="rId1" Type="http://schemas.openxmlformats.org/officeDocument/2006/relationships/tags" Target="../tags/tag234.xml"/></Relationships>
</file>

<file path=ppt/slides/_rels/slide129.xml.rels><?xml version="1.0" encoding="UTF-8" standalone="yes"?>
<Relationships xmlns="http://schemas.openxmlformats.org/package/2006/relationships"><Relationship Id="rId5" Type="http://schemas.openxmlformats.org/officeDocument/2006/relationships/slideLayout" Target="../slideLayouts/slideLayout20.xml"/><Relationship Id="rId4" Type="http://schemas.openxmlformats.org/officeDocument/2006/relationships/image" Target="../media/image4.jpeg"/><Relationship Id="rId3" Type="http://schemas.openxmlformats.org/officeDocument/2006/relationships/tags" Target="../tags/tag237.xml"/><Relationship Id="rId2" Type="http://schemas.openxmlformats.org/officeDocument/2006/relationships/image" Target="../media/image132.png"/><Relationship Id="rId1" Type="http://schemas.openxmlformats.org/officeDocument/2006/relationships/tags" Target="../tags/tag236.xml"/></Relationships>
</file>

<file path=ppt/slides/_rels/slide13.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slideLayout" Target="../slideLayouts/slideLayout6.xml"/><Relationship Id="rId4" Type="http://schemas.openxmlformats.org/officeDocument/2006/relationships/image" Target="../media/image21.png"/><Relationship Id="rId3" Type="http://schemas.openxmlformats.org/officeDocument/2006/relationships/tags" Target="../tags/tag3.xml"/><Relationship Id="rId2" Type="http://schemas.openxmlformats.org/officeDocument/2006/relationships/image" Target="../media/image20.png"/><Relationship Id="rId1" Type="http://schemas.openxmlformats.org/officeDocument/2006/relationships/image" Target="../media/image4.jpeg"/></Relationships>
</file>

<file path=ppt/slides/_rels/slide130.xml.rels><?xml version="1.0" encoding="UTF-8" standalone="yes"?>
<Relationships xmlns="http://schemas.openxmlformats.org/package/2006/relationships"><Relationship Id="rId5" Type="http://schemas.openxmlformats.org/officeDocument/2006/relationships/slideLayout" Target="../slideLayouts/slideLayout20.xml"/><Relationship Id="rId4" Type="http://schemas.openxmlformats.org/officeDocument/2006/relationships/image" Target="../media/image4.jpeg"/><Relationship Id="rId3" Type="http://schemas.openxmlformats.org/officeDocument/2006/relationships/tags" Target="../tags/tag239.xml"/><Relationship Id="rId2" Type="http://schemas.openxmlformats.org/officeDocument/2006/relationships/image" Target="../media/image133.png"/><Relationship Id="rId1" Type="http://schemas.openxmlformats.org/officeDocument/2006/relationships/tags" Target="../tags/tag238.xml"/></Relationships>
</file>

<file path=ppt/slides/_rels/slide131.xml.rels><?xml version="1.0" encoding="UTF-8" standalone="yes"?>
<Relationships xmlns="http://schemas.openxmlformats.org/package/2006/relationships"><Relationship Id="rId7" Type="http://schemas.openxmlformats.org/officeDocument/2006/relationships/slideLayout" Target="../slideLayouts/slideLayout20.xml"/><Relationship Id="rId6" Type="http://schemas.openxmlformats.org/officeDocument/2006/relationships/image" Target="../media/image4.jpeg"/><Relationship Id="rId5" Type="http://schemas.openxmlformats.org/officeDocument/2006/relationships/tags" Target="../tags/tag242.xml"/><Relationship Id="rId4" Type="http://schemas.openxmlformats.org/officeDocument/2006/relationships/image" Target="../media/image135.png"/><Relationship Id="rId3" Type="http://schemas.openxmlformats.org/officeDocument/2006/relationships/tags" Target="../tags/tag241.xml"/><Relationship Id="rId2" Type="http://schemas.openxmlformats.org/officeDocument/2006/relationships/image" Target="../media/image134.png"/><Relationship Id="rId1" Type="http://schemas.openxmlformats.org/officeDocument/2006/relationships/tags" Target="../tags/tag240.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20.xml"/><Relationship Id="rId2" Type="http://schemas.openxmlformats.org/officeDocument/2006/relationships/image" Target="../media/image4.jpeg"/><Relationship Id="rId1" Type="http://schemas.openxmlformats.org/officeDocument/2006/relationships/tags" Target="../tags/tag4.xml"/></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20.xml"/><Relationship Id="rId3" Type="http://schemas.openxmlformats.org/officeDocument/2006/relationships/image" Target="../media/image4.jpeg"/><Relationship Id="rId2" Type="http://schemas.openxmlformats.org/officeDocument/2006/relationships/tags" Target="../tags/tag5.xml"/><Relationship Id="rId1" Type="http://schemas.openxmlformats.org/officeDocument/2006/relationships/image" Target="../media/image22.png"/></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20.xml"/><Relationship Id="rId3" Type="http://schemas.openxmlformats.org/officeDocument/2006/relationships/image" Target="../media/image4.jpeg"/><Relationship Id="rId2" Type="http://schemas.openxmlformats.org/officeDocument/2006/relationships/tags" Target="../tags/tag6.xml"/><Relationship Id="rId1" Type="http://schemas.openxmlformats.org/officeDocument/2006/relationships/image" Target="../media/image23.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image" Target="../media/image4.jpeg"/><Relationship Id="rId1" Type="http://schemas.openxmlformats.org/officeDocument/2006/relationships/tags" Target="../tags/tag7.xml"/></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20.xml"/><Relationship Id="rId3" Type="http://schemas.openxmlformats.org/officeDocument/2006/relationships/image" Target="../media/image4.jpeg"/><Relationship Id="rId2" Type="http://schemas.openxmlformats.org/officeDocument/2006/relationships/tags" Target="../tags/tag8.xml"/><Relationship Id="rId1" Type="http://schemas.openxmlformats.org/officeDocument/2006/relationships/image" Target="../media/image24.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5" Type="http://schemas.openxmlformats.org/officeDocument/2006/relationships/slideLayout" Target="../slideLayouts/slideLayout20.xml"/><Relationship Id="rId4" Type="http://schemas.openxmlformats.org/officeDocument/2006/relationships/image" Target="../media/image4.jpeg"/><Relationship Id="rId3" Type="http://schemas.openxmlformats.org/officeDocument/2006/relationships/tags" Target="../tags/tag10.xml"/><Relationship Id="rId2" Type="http://schemas.openxmlformats.org/officeDocument/2006/relationships/image" Target="../media/image25.png"/><Relationship Id="rId1" Type="http://schemas.openxmlformats.org/officeDocument/2006/relationships/tags" Target="../tags/tag9.xml"/></Relationships>
</file>

<file path=ppt/slides/_rels/slide21.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4.jpeg"/><Relationship Id="rId3" Type="http://schemas.openxmlformats.org/officeDocument/2006/relationships/tags" Target="../tags/tag12.xml"/><Relationship Id="rId2" Type="http://schemas.openxmlformats.org/officeDocument/2006/relationships/image" Target="../media/image26.png"/><Relationship Id="rId1" Type="http://schemas.openxmlformats.org/officeDocument/2006/relationships/tags" Target="../tags/tag11.xml"/></Relationships>
</file>

<file path=ppt/slides/_rels/slide22.xml.rels><?xml version="1.0" encoding="UTF-8" standalone="yes"?>
<Relationships xmlns="http://schemas.openxmlformats.org/package/2006/relationships"><Relationship Id="rId5" Type="http://schemas.openxmlformats.org/officeDocument/2006/relationships/slideLayout" Target="../slideLayouts/slideLayout20.xml"/><Relationship Id="rId4" Type="http://schemas.openxmlformats.org/officeDocument/2006/relationships/image" Target="../media/image4.jpeg"/><Relationship Id="rId3" Type="http://schemas.openxmlformats.org/officeDocument/2006/relationships/tags" Target="../tags/tag14.xml"/><Relationship Id="rId2" Type="http://schemas.openxmlformats.org/officeDocument/2006/relationships/image" Target="../media/image27.png"/><Relationship Id="rId1" Type="http://schemas.openxmlformats.org/officeDocument/2006/relationships/tags" Target="../tags/tag13.xml"/></Relationships>
</file>

<file path=ppt/slides/_rels/slide23.xml.rels><?xml version="1.0" encoding="UTF-8" standalone="yes"?>
<Relationships xmlns="http://schemas.openxmlformats.org/package/2006/relationships"><Relationship Id="rId5" Type="http://schemas.openxmlformats.org/officeDocument/2006/relationships/slideLayout" Target="../slideLayouts/slideLayout19.xml"/><Relationship Id="rId4" Type="http://schemas.openxmlformats.org/officeDocument/2006/relationships/image" Target="../media/image4.jpeg"/><Relationship Id="rId3" Type="http://schemas.openxmlformats.org/officeDocument/2006/relationships/tags" Target="../tags/tag16.xml"/><Relationship Id="rId2" Type="http://schemas.openxmlformats.org/officeDocument/2006/relationships/image" Target="../media/image28.png"/><Relationship Id="rId1" Type="http://schemas.openxmlformats.org/officeDocument/2006/relationships/tags" Target="../tags/tag15.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4.jpeg"/><Relationship Id="rId1" Type="http://schemas.openxmlformats.org/officeDocument/2006/relationships/tags" Target="../tags/tag17.xml"/></Relationships>
</file>

<file path=ppt/slides/_rels/slide25.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4.jpeg"/><Relationship Id="rId3" Type="http://schemas.openxmlformats.org/officeDocument/2006/relationships/tags" Target="../tags/tag19.xml"/><Relationship Id="rId2" Type="http://schemas.openxmlformats.org/officeDocument/2006/relationships/image" Target="../media/image29.png"/><Relationship Id="rId1" Type="http://schemas.openxmlformats.org/officeDocument/2006/relationships/tags" Target="../tags/tag18.xml"/></Relationships>
</file>

<file path=ppt/slides/_rels/slide26.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4.jpeg"/><Relationship Id="rId3" Type="http://schemas.openxmlformats.org/officeDocument/2006/relationships/tags" Target="../tags/tag21.xml"/><Relationship Id="rId2" Type="http://schemas.openxmlformats.org/officeDocument/2006/relationships/image" Target="../media/image30.png"/><Relationship Id="rId1" Type="http://schemas.openxmlformats.org/officeDocument/2006/relationships/tags" Target="../tags/tag20.xml"/></Relationships>
</file>

<file path=ppt/slides/_rels/slide27.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4.jpeg"/><Relationship Id="rId3" Type="http://schemas.openxmlformats.org/officeDocument/2006/relationships/tags" Target="../tags/tag23.xml"/><Relationship Id="rId2" Type="http://schemas.openxmlformats.org/officeDocument/2006/relationships/image" Target="../media/image31.png"/><Relationship Id="rId1" Type="http://schemas.openxmlformats.org/officeDocument/2006/relationships/tags" Target="../tags/tag22.xml"/></Relationships>
</file>

<file path=ppt/slides/_rels/slide28.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4.jpeg"/><Relationship Id="rId3" Type="http://schemas.openxmlformats.org/officeDocument/2006/relationships/tags" Target="../tags/tag25.xml"/><Relationship Id="rId2" Type="http://schemas.openxmlformats.org/officeDocument/2006/relationships/image" Target="../media/image32.png"/><Relationship Id="rId1" Type="http://schemas.openxmlformats.org/officeDocument/2006/relationships/tags" Target="../tags/tag24.xml"/></Relationships>
</file>

<file path=ppt/slides/_rels/slide29.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4.jpeg"/><Relationship Id="rId3" Type="http://schemas.openxmlformats.org/officeDocument/2006/relationships/tags" Target="../tags/tag27.xml"/><Relationship Id="rId2" Type="http://schemas.openxmlformats.org/officeDocument/2006/relationships/image" Target="../media/image33.png"/><Relationship Id="rId1" Type="http://schemas.openxmlformats.org/officeDocument/2006/relationships/tags" Target="../tags/tag2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4.jpeg"/><Relationship Id="rId3" Type="http://schemas.openxmlformats.org/officeDocument/2006/relationships/tags" Target="../tags/tag29.xml"/><Relationship Id="rId2" Type="http://schemas.openxmlformats.org/officeDocument/2006/relationships/image" Target="../media/image34.png"/><Relationship Id="rId1" Type="http://schemas.openxmlformats.org/officeDocument/2006/relationships/tags" Target="../tags/tag28.xml"/></Relationships>
</file>

<file path=ppt/slides/_rels/slide31.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4.jpeg"/><Relationship Id="rId3" Type="http://schemas.openxmlformats.org/officeDocument/2006/relationships/tags" Target="../tags/tag31.xml"/><Relationship Id="rId2" Type="http://schemas.openxmlformats.org/officeDocument/2006/relationships/image" Target="../media/image35.png"/><Relationship Id="rId1" Type="http://schemas.openxmlformats.org/officeDocument/2006/relationships/tags" Target="../tags/tag30.xml"/></Relationships>
</file>

<file path=ppt/slides/_rels/slide32.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4.jpeg"/><Relationship Id="rId3" Type="http://schemas.openxmlformats.org/officeDocument/2006/relationships/tags" Target="../tags/tag33.xml"/><Relationship Id="rId2" Type="http://schemas.openxmlformats.org/officeDocument/2006/relationships/image" Target="../media/image36.png"/><Relationship Id="rId1" Type="http://schemas.openxmlformats.org/officeDocument/2006/relationships/tags" Target="../tags/tag32.xml"/></Relationships>
</file>

<file path=ppt/slides/_rels/slide33.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4.jpeg"/><Relationship Id="rId3" Type="http://schemas.openxmlformats.org/officeDocument/2006/relationships/tags" Target="../tags/tag35.xml"/><Relationship Id="rId2" Type="http://schemas.openxmlformats.org/officeDocument/2006/relationships/image" Target="../media/image37.png"/><Relationship Id="rId1" Type="http://schemas.openxmlformats.org/officeDocument/2006/relationships/tags" Target="../tags/tag34.xml"/></Relationships>
</file>

<file path=ppt/slides/_rels/slide34.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4.jpeg"/><Relationship Id="rId3" Type="http://schemas.openxmlformats.org/officeDocument/2006/relationships/tags" Target="../tags/tag37.xml"/><Relationship Id="rId2" Type="http://schemas.openxmlformats.org/officeDocument/2006/relationships/image" Target="../media/image38.png"/><Relationship Id="rId1" Type="http://schemas.openxmlformats.org/officeDocument/2006/relationships/tags" Target="../tags/tag36.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image" Target="../media/image4.jpeg"/><Relationship Id="rId1" Type="http://schemas.openxmlformats.org/officeDocument/2006/relationships/tags" Target="../tags/tag38.xml"/></Relationships>
</file>

<file path=ppt/slides/_rels/slide36.xml.rels><?xml version="1.0" encoding="UTF-8" standalone="yes"?>
<Relationships xmlns="http://schemas.openxmlformats.org/package/2006/relationships"><Relationship Id="rId5" Type="http://schemas.openxmlformats.org/officeDocument/2006/relationships/slideLayout" Target="../slideLayouts/slideLayout20.xml"/><Relationship Id="rId4" Type="http://schemas.openxmlformats.org/officeDocument/2006/relationships/image" Target="../media/image4.jpeg"/><Relationship Id="rId3" Type="http://schemas.openxmlformats.org/officeDocument/2006/relationships/tags" Target="../tags/tag40.xml"/><Relationship Id="rId2" Type="http://schemas.openxmlformats.org/officeDocument/2006/relationships/image" Target="../media/image29.png"/><Relationship Id="rId1" Type="http://schemas.openxmlformats.org/officeDocument/2006/relationships/tags" Target="../tags/tag39.xml"/></Relationships>
</file>

<file path=ppt/slides/_rels/slide37.xml.rels><?xml version="1.0" encoding="UTF-8" standalone="yes"?>
<Relationships xmlns="http://schemas.openxmlformats.org/package/2006/relationships"><Relationship Id="rId5" Type="http://schemas.openxmlformats.org/officeDocument/2006/relationships/slideLayout" Target="../slideLayouts/slideLayout20.xml"/><Relationship Id="rId4" Type="http://schemas.openxmlformats.org/officeDocument/2006/relationships/image" Target="../media/image4.jpeg"/><Relationship Id="rId3" Type="http://schemas.openxmlformats.org/officeDocument/2006/relationships/tags" Target="../tags/tag42.xml"/><Relationship Id="rId2" Type="http://schemas.openxmlformats.org/officeDocument/2006/relationships/image" Target="../media/image30.png"/><Relationship Id="rId1" Type="http://schemas.openxmlformats.org/officeDocument/2006/relationships/tags" Target="../tags/tag41.xml"/></Relationships>
</file>

<file path=ppt/slides/_rels/slide38.xml.rels><?xml version="1.0" encoding="UTF-8" standalone="yes"?>
<Relationships xmlns="http://schemas.openxmlformats.org/package/2006/relationships"><Relationship Id="rId5" Type="http://schemas.openxmlformats.org/officeDocument/2006/relationships/slideLayout" Target="../slideLayouts/slideLayout20.xml"/><Relationship Id="rId4" Type="http://schemas.openxmlformats.org/officeDocument/2006/relationships/image" Target="../media/image4.jpeg"/><Relationship Id="rId3" Type="http://schemas.openxmlformats.org/officeDocument/2006/relationships/tags" Target="../tags/tag44.xml"/><Relationship Id="rId2" Type="http://schemas.openxmlformats.org/officeDocument/2006/relationships/image" Target="../media/image31.png"/><Relationship Id="rId1" Type="http://schemas.openxmlformats.org/officeDocument/2006/relationships/tags" Target="../tags/tag43.xml"/></Relationships>
</file>

<file path=ppt/slides/_rels/slide39.xml.rels><?xml version="1.0" encoding="UTF-8" standalone="yes"?>
<Relationships xmlns="http://schemas.openxmlformats.org/package/2006/relationships"><Relationship Id="rId5" Type="http://schemas.openxmlformats.org/officeDocument/2006/relationships/slideLayout" Target="../slideLayouts/slideLayout20.xml"/><Relationship Id="rId4" Type="http://schemas.openxmlformats.org/officeDocument/2006/relationships/image" Target="../media/image4.jpeg"/><Relationship Id="rId3" Type="http://schemas.openxmlformats.org/officeDocument/2006/relationships/tags" Target="../tags/tag46.xml"/><Relationship Id="rId2" Type="http://schemas.openxmlformats.org/officeDocument/2006/relationships/image" Target="../media/image32.png"/><Relationship Id="rId1" Type="http://schemas.openxmlformats.org/officeDocument/2006/relationships/tags" Target="../tags/tag45.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4.jpeg"/><Relationship Id="rId1" Type="http://schemas.openxmlformats.org/officeDocument/2006/relationships/image" Target="../media/image6.wmf"/></Relationships>
</file>

<file path=ppt/slides/_rels/slide40.xml.rels><?xml version="1.0" encoding="UTF-8" standalone="yes"?>
<Relationships xmlns="http://schemas.openxmlformats.org/package/2006/relationships"><Relationship Id="rId5" Type="http://schemas.openxmlformats.org/officeDocument/2006/relationships/slideLayout" Target="../slideLayouts/slideLayout20.xml"/><Relationship Id="rId4" Type="http://schemas.openxmlformats.org/officeDocument/2006/relationships/image" Target="../media/image4.jpeg"/><Relationship Id="rId3" Type="http://schemas.openxmlformats.org/officeDocument/2006/relationships/tags" Target="../tags/tag48.xml"/><Relationship Id="rId2" Type="http://schemas.openxmlformats.org/officeDocument/2006/relationships/image" Target="../media/image33.png"/><Relationship Id="rId1" Type="http://schemas.openxmlformats.org/officeDocument/2006/relationships/tags" Target="../tags/tag47.xml"/></Relationships>
</file>

<file path=ppt/slides/_rels/slide41.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4.jpeg"/><Relationship Id="rId3" Type="http://schemas.openxmlformats.org/officeDocument/2006/relationships/tags" Target="../tags/tag50.xml"/><Relationship Id="rId2" Type="http://schemas.openxmlformats.org/officeDocument/2006/relationships/image" Target="../media/image39.png"/><Relationship Id="rId1" Type="http://schemas.openxmlformats.org/officeDocument/2006/relationships/tags" Target="../tags/tag49.xml"/></Relationships>
</file>

<file path=ppt/slides/_rels/slide42.xml.rels><?xml version="1.0" encoding="UTF-8" standalone="yes"?>
<Relationships xmlns="http://schemas.openxmlformats.org/package/2006/relationships"><Relationship Id="rId5" Type="http://schemas.openxmlformats.org/officeDocument/2006/relationships/slideLayout" Target="../slideLayouts/slideLayout20.xml"/><Relationship Id="rId4" Type="http://schemas.openxmlformats.org/officeDocument/2006/relationships/image" Target="../media/image4.jpeg"/><Relationship Id="rId3" Type="http://schemas.openxmlformats.org/officeDocument/2006/relationships/tags" Target="../tags/tag52.xml"/><Relationship Id="rId2" Type="http://schemas.openxmlformats.org/officeDocument/2006/relationships/image" Target="../media/image40.png"/><Relationship Id="rId1" Type="http://schemas.openxmlformats.org/officeDocument/2006/relationships/tags" Target="../tags/tag51.xml"/></Relationships>
</file>

<file path=ppt/slides/_rels/slide43.xml.rels><?xml version="1.0" encoding="UTF-8" standalone="yes"?>
<Relationships xmlns="http://schemas.openxmlformats.org/package/2006/relationships"><Relationship Id="rId5" Type="http://schemas.openxmlformats.org/officeDocument/2006/relationships/slideLayout" Target="../slideLayouts/slideLayout20.xml"/><Relationship Id="rId4" Type="http://schemas.openxmlformats.org/officeDocument/2006/relationships/image" Target="../media/image4.jpeg"/><Relationship Id="rId3" Type="http://schemas.openxmlformats.org/officeDocument/2006/relationships/tags" Target="../tags/tag54.xml"/><Relationship Id="rId2" Type="http://schemas.openxmlformats.org/officeDocument/2006/relationships/image" Target="../media/image41.png"/><Relationship Id="rId1" Type="http://schemas.openxmlformats.org/officeDocument/2006/relationships/tags" Target="../tags/tag53.xml"/></Relationships>
</file>

<file path=ppt/slides/_rels/slide44.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4.jpeg"/><Relationship Id="rId3" Type="http://schemas.openxmlformats.org/officeDocument/2006/relationships/tags" Target="../tags/tag56.xml"/><Relationship Id="rId2" Type="http://schemas.openxmlformats.org/officeDocument/2006/relationships/image" Target="../media/image42.png"/><Relationship Id="rId1" Type="http://schemas.openxmlformats.org/officeDocument/2006/relationships/tags" Target="../tags/tag55.xml"/></Relationships>
</file>

<file path=ppt/slides/_rels/slide45.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4.jpeg"/><Relationship Id="rId3" Type="http://schemas.openxmlformats.org/officeDocument/2006/relationships/tags" Target="../tags/tag58.xml"/><Relationship Id="rId2" Type="http://schemas.openxmlformats.org/officeDocument/2006/relationships/image" Target="../media/image43.png"/><Relationship Id="rId1" Type="http://schemas.openxmlformats.org/officeDocument/2006/relationships/tags" Target="../tags/tag57.xml"/></Relationships>
</file>

<file path=ppt/slides/_rels/slide46.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4.jpeg"/><Relationship Id="rId3" Type="http://schemas.openxmlformats.org/officeDocument/2006/relationships/tags" Target="../tags/tag60.xml"/><Relationship Id="rId2" Type="http://schemas.openxmlformats.org/officeDocument/2006/relationships/image" Target="../media/image44.png"/><Relationship Id="rId1" Type="http://schemas.openxmlformats.org/officeDocument/2006/relationships/tags" Target="../tags/tag59.xml"/></Relationships>
</file>

<file path=ppt/slides/_rels/slide47.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4.jpeg"/><Relationship Id="rId3" Type="http://schemas.openxmlformats.org/officeDocument/2006/relationships/tags" Target="../tags/tag62.xml"/><Relationship Id="rId2" Type="http://schemas.openxmlformats.org/officeDocument/2006/relationships/image" Target="../media/image45.png"/><Relationship Id="rId1" Type="http://schemas.openxmlformats.org/officeDocument/2006/relationships/tags" Target="../tags/tag61.xml"/></Relationships>
</file>

<file path=ppt/slides/_rels/slide48.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4.jpeg"/><Relationship Id="rId3" Type="http://schemas.openxmlformats.org/officeDocument/2006/relationships/tags" Target="../tags/tag64.xml"/><Relationship Id="rId2" Type="http://schemas.openxmlformats.org/officeDocument/2006/relationships/image" Target="../media/image46.png"/><Relationship Id="rId1" Type="http://schemas.openxmlformats.org/officeDocument/2006/relationships/tags" Target="../tags/tag63.xml"/></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4.jpeg"/><Relationship Id="rId1" Type="http://schemas.openxmlformats.org/officeDocument/2006/relationships/tags" Target="../tags/tag65.xml"/></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6.xml"/><Relationship Id="rId2" Type="http://schemas.openxmlformats.org/officeDocument/2006/relationships/image" Target="../media/image4.jpeg"/><Relationship Id="rId1" Type="http://schemas.openxmlformats.org/officeDocument/2006/relationships/image" Target="../media/image6.wmf"/></Relationships>
</file>

<file path=ppt/slides/_rels/slide50.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4.jpeg"/><Relationship Id="rId3" Type="http://schemas.openxmlformats.org/officeDocument/2006/relationships/tags" Target="../tags/tag67.xml"/><Relationship Id="rId2" Type="http://schemas.openxmlformats.org/officeDocument/2006/relationships/image" Target="../media/image47.png"/><Relationship Id="rId1" Type="http://schemas.openxmlformats.org/officeDocument/2006/relationships/tags" Target="../tags/tag66.xml"/></Relationships>
</file>

<file path=ppt/slides/_rels/slide51.xml.rels><?xml version="1.0" encoding="UTF-8" standalone="yes"?>
<Relationships xmlns="http://schemas.openxmlformats.org/package/2006/relationships"><Relationship Id="rId7" Type="http://schemas.openxmlformats.org/officeDocument/2006/relationships/slideLayout" Target="../slideLayouts/slideLayout4.xml"/><Relationship Id="rId6" Type="http://schemas.openxmlformats.org/officeDocument/2006/relationships/image" Target="../media/image4.jpeg"/><Relationship Id="rId5" Type="http://schemas.openxmlformats.org/officeDocument/2006/relationships/tags" Target="../tags/tag70.xml"/><Relationship Id="rId4" Type="http://schemas.openxmlformats.org/officeDocument/2006/relationships/image" Target="../media/image49.png"/><Relationship Id="rId3" Type="http://schemas.openxmlformats.org/officeDocument/2006/relationships/tags" Target="../tags/tag69.xml"/><Relationship Id="rId2" Type="http://schemas.openxmlformats.org/officeDocument/2006/relationships/image" Target="../media/image48.png"/><Relationship Id="rId1" Type="http://schemas.openxmlformats.org/officeDocument/2006/relationships/tags" Target="../tags/tag68.xml"/></Relationships>
</file>

<file path=ppt/slides/_rels/slide52.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4.jpeg"/><Relationship Id="rId3" Type="http://schemas.openxmlformats.org/officeDocument/2006/relationships/tags" Target="../tags/tag72.xml"/><Relationship Id="rId2" Type="http://schemas.openxmlformats.org/officeDocument/2006/relationships/image" Target="../media/image50.png"/><Relationship Id="rId1" Type="http://schemas.openxmlformats.org/officeDocument/2006/relationships/tags" Target="../tags/tag71.xml"/></Relationships>
</file>

<file path=ppt/slides/_rels/slide53.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4.jpeg"/><Relationship Id="rId3" Type="http://schemas.openxmlformats.org/officeDocument/2006/relationships/tags" Target="../tags/tag74.xml"/><Relationship Id="rId2" Type="http://schemas.openxmlformats.org/officeDocument/2006/relationships/image" Target="../media/image51.png"/><Relationship Id="rId1" Type="http://schemas.openxmlformats.org/officeDocument/2006/relationships/tags" Target="../tags/tag73.xml"/></Relationships>
</file>

<file path=ppt/slides/_rels/slide54.xml.rels><?xml version="1.0" encoding="UTF-8" standalone="yes"?>
<Relationships xmlns="http://schemas.openxmlformats.org/package/2006/relationships"><Relationship Id="rId7" Type="http://schemas.openxmlformats.org/officeDocument/2006/relationships/slideLayout" Target="../slideLayouts/slideLayout4.xml"/><Relationship Id="rId6" Type="http://schemas.openxmlformats.org/officeDocument/2006/relationships/image" Target="../media/image4.jpeg"/><Relationship Id="rId5" Type="http://schemas.openxmlformats.org/officeDocument/2006/relationships/tags" Target="../tags/tag77.xml"/><Relationship Id="rId4" Type="http://schemas.openxmlformats.org/officeDocument/2006/relationships/image" Target="../media/image53.png"/><Relationship Id="rId3" Type="http://schemas.openxmlformats.org/officeDocument/2006/relationships/tags" Target="../tags/tag76.xml"/><Relationship Id="rId2" Type="http://schemas.openxmlformats.org/officeDocument/2006/relationships/image" Target="../media/image52.png"/><Relationship Id="rId1" Type="http://schemas.openxmlformats.org/officeDocument/2006/relationships/tags" Target="../tags/tag75.xml"/></Relationships>
</file>

<file path=ppt/slides/_rels/slide55.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4.jpeg"/><Relationship Id="rId3" Type="http://schemas.openxmlformats.org/officeDocument/2006/relationships/tags" Target="../tags/tag79.xml"/><Relationship Id="rId2" Type="http://schemas.openxmlformats.org/officeDocument/2006/relationships/image" Target="../media/image54.png"/><Relationship Id="rId1" Type="http://schemas.openxmlformats.org/officeDocument/2006/relationships/tags" Target="../tags/tag78.xml"/></Relationships>
</file>

<file path=ppt/slides/_rels/slide56.xml.rels><?xml version="1.0" encoding="UTF-8" standalone="yes"?>
<Relationships xmlns="http://schemas.openxmlformats.org/package/2006/relationships"><Relationship Id="rId7" Type="http://schemas.openxmlformats.org/officeDocument/2006/relationships/slideLayout" Target="../slideLayouts/slideLayout4.xml"/><Relationship Id="rId6" Type="http://schemas.openxmlformats.org/officeDocument/2006/relationships/image" Target="../media/image4.jpeg"/><Relationship Id="rId5" Type="http://schemas.openxmlformats.org/officeDocument/2006/relationships/tags" Target="../tags/tag82.xml"/><Relationship Id="rId4" Type="http://schemas.openxmlformats.org/officeDocument/2006/relationships/image" Target="../media/image56.png"/><Relationship Id="rId3" Type="http://schemas.openxmlformats.org/officeDocument/2006/relationships/tags" Target="../tags/tag81.xml"/><Relationship Id="rId2" Type="http://schemas.openxmlformats.org/officeDocument/2006/relationships/image" Target="../media/image55.png"/><Relationship Id="rId1" Type="http://schemas.openxmlformats.org/officeDocument/2006/relationships/tags" Target="../tags/tag80.xml"/></Relationships>
</file>

<file path=ppt/slides/_rels/slide57.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4.jpeg"/><Relationship Id="rId5" Type="http://schemas.openxmlformats.org/officeDocument/2006/relationships/tags" Target="../tags/tag85.xml"/><Relationship Id="rId4" Type="http://schemas.openxmlformats.org/officeDocument/2006/relationships/image" Target="../media/image58.png"/><Relationship Id="rId3" Type="http://schemas.openxmlformats.org/officeDocument/2006/relationships/tags" Target="../tags/tag84.xml"/><Relationship Id="rId2" Type="http://schemas.openxmlformats.org/officeDocument/2006/relationships/image" Target="../media/image57.png"/><Relationship Id="rId1" Type="http://schemas.openxmlformats.org/officeDocument/2006/relationships/tags" Target="../tags/tag83.xml"/></Relationships>
</file>

<file path=ppt/slides/_rels/slide58.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4.jpeg"/><Relationship Id="rId3" Type="http://schemas.openxmlformats.org/officeDocument/2006/relationships/tags" Target="../tags/tag87.xml"/><Relationship Id="rId2" Type="http://schemas.openxmlformats.org/officeDocument/2006/relationships/image" Target="../media/image59.png"/><Relationship Id="rId1" Type="http://schemas.openxmlformats.org/officeDocument/2006/relationships/tags" Target="../tags/tag86.xml"/></Relationships>
</file>

<file path=ppt/slides/_rels/slide59.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4.jpeg"/><Relationship Id="rId3" Type="http://schemas.openxmlformats.org/officeDocument/2006/relationships/tags" Target="../tags/tag89.xml"/><Relationship Id="rId2" Type="http://schemas.openxmlformats.org/officeDocument/2006/relationships/image" Target="../media/image60.png"/><Relationship Id="rId1" Type="http://schemas.openxmlformats.org/officeDocument/2006/relationships/tags" Target="../tags/tag88.xml"/></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6.xml"/><Relationship Id="rId3" Type="http://schemas.openxmlformats.org/officeDocument/2006/relationships/image" Target="../media/image7.png"/><Relationship Id="rId2" Type="http://schemas.openxmlformats.org/officeDocument/2006/relationships/tags" Target="../tags/tag1.xml"/><Relationship Id="rId1" Type="http://schemas.openxmlformats.org/officeDocument/2006/relationships/image" Target="../media/image4.jpeg"/></Relationships>
</file>

<file path=ppt/slides/_rels/slide60.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4.jpeg"/><Relationship Id="rId1" Type="http://schemas.openxmlformats.org/officeDocument/2006/relationships/tags" Target="../tags/tag90.xml"/></Relationships>
</file>

<file path=ppt/slides/_rels/slide61.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4.jpeg"/><Relationship Id="rId3" Type="http://schemas.openxmlformats.org/officeDocument/2006/relationships/tags" Target="../tags/tag92.xml"/><Relationship Id="rId2" Type="http://schemas.openxmlformats.org/officeDocument/2006/relationships/image" Target="../media/image61.png"/><Relationship Id="rId1" Type="http://schemas.openxmlformats.org/officeDocument/2006/relationships/tags" Target="../tags/tag91.xml"/></Relationships>
</file>

<file path=ppt/slides/_rels/slide62.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4.jpeg"/><Relationship Id="rId3" Type="http://schemas.openxmlformats.org/officeDocument/2006/relationships/tags" Target="../tags/tag94.xml"/><Relationship Id="rId2" Type="http://schemas.openxmlformats.org/officeDocument/2006/relationships/image" Target="../media/image62.png"/><Relationship Id="rId1" Type="http://schemas.openxmlformats.org/officeDocument/2006/relationships/tags" Target="../tags/tag93.xml"/></Relationships>
</file>

<file path=ppt/slides/_rels/slide63.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4.jpeg"/><Relationship Id="rId3" Type="http://schemas.openxmlformats.org/officeDocument/2006/relationships/tags" Target="../tags/tag96.xml"/><Relationship Id="rId2" Type="http://schemas.openxmlformats.org/officeDocument/2006/relationships/image" Target="../media/image63.png"/><Relationship Id="rId1" Type="http://schemas.openxmlformats.org/officeDocument/2006/relationships/tags" Target="../tags/tag95.xml"/></Relationships>
</file>

<file path=ppt/slides/_rels/slide64.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4.jpeg"/><Relationship Id="rId3" Type="http://schemas.openxmlformats.org/officeDocument/2006/relationships/tags" Target="../tags/tag98.xml"/><Relationship Id="rId2" Type="http://schemas.openxmlformats.org/officeDocument/2006/relationships/image" Target="../media/image64.png"/><Relationship Id="rId1" Type="http://schemas.openxmlformats.org/officeDocument/2006/relationships/tags" Target="../tags/tag97.xml"/></Relationships>
</file>

<file path=ppt/slides/_rels/slide65.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4.jpeg"/><Relationship Id="rId3" Type="http://schemas.openxmlformats.org/officeDocument/2006/relationships/tags" Target="../tags/tag100.xml"/><Relationship Id="rId2" Type="http://schemas.openxmlformats.org/officeDocument/2006/relationships/image" Target="../media/image65.png"/><Relationship Id="rId1" Type="http://schemas.openxmlformats.org/officeDocument/2006/relationships/tags" Target="../tags/tag99.xml"/></Relationships>
</file>

<file path=ppt/slides/_rels/slide66.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4.jpeg"/><Relationship Id="rId3" Type="http://schemas.openxmlformats.org/officeDocument/2006/relationships/tags" Target="../tags/tag102.xml"/><Relationship Id="rId2" Type="http://schemas.openxmlformats.org/officeDocument/2006/relationships/image" Target="../media/image66.png"/><Relationship Id="rId1" Type="http://schemas.openxmlformats.org/officeDocument/2006/relationships/tags" Target="../tags/tag101.xml"/></Relationships>
</file>

<file path=ppt/slides/_rels/slide67.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4.jpeg"/><Relationship Id="rId3" Type="http://schemas.openxmlformats.org/officeDocument/2006/relationships/tags" Target="../tags/tag104.xml"/><Relationship Id="rId2" Type="http://schemas.openxmlformats.org/officeDocument/2006/relationships/image" Target="../media/image67.png"/><Relationship Id="rId1" Type="http://schemas.openxmlformats.org/officeDocument/2006/relationships/tags" Target="../tags/tag103.xml"/></Relationships>
</file>

<file path=ppt/slides/_rels/slide68.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4.jpeg"/><Relationship Id="rId3" Type="http://schemas.openxmlformats.org/officeDocument/2006/relationships/tags" Target="../tags/tag106.xml"/><Relationship Id="rId2" Type="http://schemas.openxmlformats.org/officeDocument/2006/relationships/image" Target="../media/image68.png"/><Relationship Id="rId1" Type="http://schemas.openxmlformats.org/officeDocument/2006/relationships/tags" Target="../tags/tag105.xml"/></Relationships>
</file>

<file path=ppt/slides/_rels/slide69.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4.jpeg"/><Relationship Id="rId3" Type="http://schemas.openxmlformats.org/officeDocument/2006/relationships/tags" Target="../tags/tag108.xml"/><Relationship Id="rId2" Type="http://schemas.openxmlformats.org/officeDocument/2006/relationships/image" Target="../media/image69.png"/><Relationship Id="rId1" Type="http://schemas.openxmlformats.org/officeDocument/2006/relationships/tags" Target="../tags/tag107.xml"/></Relationships>
</file>

<file path=ppt/slides/_rels/slide7.xml.rels><?xml version="1.0" encoding="UTF-8" standalone="yes"?>
<Relationships xmlns="http://schemas.openxmlformats.org/package/2006/relationships"><Relationship Id="rId9" Type="http://schemas.openxmlformats.org/officeDocument/2006/relationships/notesSlide" Target="../notesSlides/notesSlide6.xml"/><Relationship Id="rId8" Type="http://schemas.openxmlformats.org/officeDocument/2006/relationships/slideLayout" Target="../slideLayouts/slideLayout6.xml"/><Relationship Id="rId7" Type="http://schemas.openxmlformats.org/officeDocument/2006/relationships/image" Target="../media/image12.png"/><Relationship Id="rId6" Type="http://schemas.openxmlformats.org/officeDocument/2006/relationships/tags" Target="../tags/tag2.xml"/><Relationship Id="rId5" Type="http://schemas.openxmlformats.org/officeDocument/2006/relationships/image" Target="../media/image11.png"/><Relationship Id="rId4" Type="http://schemas.openxmlformats.org/officeDocument/2006/relationships/image" Target="../media/image10.png"/><Relationship Id="rId3" Type="http://schemas.openxmlformats.org/officeDocument/2006/relationships/image" Target="../media/image9.png"/><Relationship Id="rId2" Type="http://schemas.openxmlformats.org/officeDocument/2006/relationships/image" Target="../media/image4.jpeg"/><Relationship Id="rId1" Type="http://schemas.openxmlformats.org/officeDocument/2006/relationships/image" Target="../media/image8.png"/></Relationships>
</file>

<file path=ppt/slides/_rels/slide70.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70.png"/><Relationship Id="rId3" Type="http://schemas.openxmlformats.org/officeDocument/2006/relationships/tags" Target="../tags/tag110.xml"/><Relationship Id="rId2" Type="http://schemas.openxmlformats.org/officeDocument/2006/relationships/image" Target="../media/image4.jpeg"/><Relationship Id="rId1" Type="http://schemas.openxmlformats.org/officeDocument/2006/relationships/tags" Target="../tags/tag109.xml"/></Relationships>
</file>

<file path=ppt/slides/_rels/slide71.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4.jpeg"/><Relationship Id="rId3" Type="http://schemas.openxmlformats.org/officeDocument/2006/relationships/tags" Target="../tags/tag112.xml"/><Relationship Id="rId2" Type="http://schemas.openxmlformats.org/officeDocument/2006/relationships/image" Target="../media/image71.png"/><Relationship Id="rId1" Type="http://schemas.openxmlformats.org/officeDocument/2006/relationships/tags" Target="../tags/tag111.xml"/></Relationships>
</file>

<file path=ppt/slides/_rels/slide7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4.jpeg"/><Relationship Id="rId1" Type="http://schemas.openxmlformats.org/officeDocument/2006/relationships/tags" Target="../tags/tag113.xml"/></Relationships>
</file>

<file path=ppt/slides/_rels/slide73.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4.jpeg"/><Relationship Id="rId3" Type="http://schemas.openxmlformats.org/officeDocument/2006/relationships/tags" Target="../tags/tag115.xml"/><Relationship Id="rId2" Type="http://schemas.openxmlformats.org/officeDocument/2006/relationships/image" Target="../media/image72.png"/><Relationship Id="rId1" Type="http://schemas.openxmlformats.org/officeDocument/2006/relationships/tags" Target="../tags/tag114.xml"/></Relationships>
</file>

<file path=ppt/slides/_rels/slide74.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4.jpeg"/><Relationship Id="rId3" Type="http://schemas.openxmlformats.org/officeDocument/2006/relationships/tags" Target="../tags/tag117.xml"/><Relationship Id="rId2" Type="http://schemas.openxmlformats.org/officeDocument/2006/relationships/image" Target="../media/image73.png"/><Relationship Id="rId1" Type="http://schemas.openxmlformats.org/officeDocument/2006/relationships/tags" Target="../tags/tag116.xml"/></Relationships>
</file>

<file path=ppt/slides/_rels/slide75.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4.jpeg"/><Relationship Id="rId3" Type="http://schemas.openxmlformats.org/officeDocument/2006/relationships/tags" Target="../tags/tag119.xml"/><Relationship Id="rId2" Type="http://schemas.openxmlformats.org/officeDocument/2006/relationships/image" Target="../media/image74.png"/><Relationship Id="rId1" Type="http://schemas.openxmlformats.org/officeDocument/2006/relationships/tags" Target="../tags/tag118.xml"/></Relationships>
</file>

<file path=ppt/slides/_rels/slide76.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4.jpeg"/><Relationship Id="rId3" Type="http://schemas.openxmlformats.org/officeDocument/2006/relationships/tags" Target="../tags/tag121.xml"/><Relationship Id="rId2" Type="http://schemas.openxmlformats.org/officeDocument/2006/relationships/image" Target="../media/image75.png"/><Relationship Id="rId1" Type="http://schemas.openxmlformats.org/officeDocument/2006/relationships/tags" Target="../tags/tag120.xml"/></Relationships>
</file>

<file path=ppt/slides/_rels/slide77.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4.jpeg"/><Relationship Id="rId3" Type="http://schemas.openxmlformats.org/officeDocument/2006/relationships/tags" Target="../tags/tag123.xml"/><Relationship Id="rId2" Type="http://schemas.openxmlformats.org/officeDocument/2006/relationships/image" Target="../media/image76.png"/><Relationship Id="rId1" Type="http://schemas.openxmlformats.org/officeDocument/2006/relationships/tags" Target="../tags/tag122.xml"/></Relationships>
</file>

<file path=ppt/slides/_rels/slide78.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4.jpeg"/><Relationship Id="rId3" Type="http://schemas.openxmlformats.org/officeDocument/2006/relationships/tags" Target="../tags/tag125.xml"/><Relationship Id="rId2" Type="http://schemas.openxmlformats.org/officeDocument/2006/relationships/image" Target="../media/image77.png"/><Relationship Id="rId1" Type="http://schemas.openxmlformats.org/officeDocument/2006/relationships/tags" Target="../tags/tag124.xml"/></Relationships>
</file>

<file path=ppt/slides/_rels/slide79.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4.jpeg"/><Relationship Id="rId3" Type="http://schemas.openxmlformats.org/officeDocument/2006/relationships/tags" Target="../tags/tag127.xml"/><Relationship Id="rId2" Type="http://schemas.openxmlformats.org/officeDocument/2006/relationships/image" Target="../media/image78.png"/><Relationship Id="rId1" Type="http://schemas.openxmlformats.org/officeDocument/2006/relationships/tags" Target="../tags/tag126.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jpeg"/></Relationships>
</file>

<file path=ppt/slides/_rels/slide80.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79.png"/><Relationship Id="rId3" Type="http://schemas.openxmlformats.org/officeDocument/2006/relationships/tags" Target="../tags/tag129.xml"/><Relationship Id="rId2" Type="http://schemas.openxmlformats.org/officeDocument/2006/relationships/image" Target="../media/image4.jpeg"/><Relationship Id="rId1" Type="http://schemas.openxmlformats.org/officeDocument/2006/relationships/tags" Target="../tags/tag128.xml"/></Relationships>
</file>

<file path=ppt/slides/_rels/slide81.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80.png"/><Relationship Id="rId3" Type="http://schemas.openxmlformats.org/officeDocument/2006/relationships/tags" Target="../tags/tag131.xml"/><Relationship Id="rId2" Type="http://schemas.openxmlformats.org/officeDocument/2006/relationships/image" Target="../media/image4.jpeg"/><Relationship Id="rId1" Type="http://schemas.openxmlformats.org/officeDocument/2006/relationships/tags" Target="../tags/tag130.xml"/></Relationships>
</file>

<file path=ppt/slides/_rels/slide82.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80.png"/><Relationship Id="rId3" Type="http://schemas.openxmlformats.org/officeDocument/2006/relationships/tags" Target="../tags/tag133.xml"/><Relationship Id="rId2" Type="http://schemas.openxmlformats.org/officeDocument/2006/relationships/image" Target="../media/image4.jpeg"/><Relationship Id="rId1" Type="http://schemas.openxmlformats.org/officeDocument/2006/relationships/tags" Target="../tags/tag132.xml"/></Relationships>
</file>

<file path=ppt/slides/_rels/slide83.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4.jpeg"/><Relationship Id="rId1" Type="http://schemas.openxmlformats.org/officeDocument/2006/relationships/tags" Target="../tags/tag134.xml"/></Relationships>
</file>

<file path=ppt/slides/_rels/slide84.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4.jpeg"/><Relationship Id="rId3" Type="http://schemas.openxmlformats.org/officeDocument/2006/relationships/tags" Target="../tags/tag136.xml"/><Relationship Id="rId2" Type="http://schemas.openxmlformats.org/officeDocument/2006/relationships/image" Target="../media/image81.png"/><Relationship Id="rId1" Type="http://schemas.openxmlformats.org/officeDocument/2006/relationships/tags" Target="../tags/tag135.xml"/></Relationships>
</file>

<file path=ppt/slides/_rels/slide85.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4.jpeg"/><Relationship Id="rId3" Type="http://schemas.openxmlformats.org/officeDocument/2006/relationships/tags" Target="../tags/tag138.xml"/><Relationship Id="rId2" Type="http://schemas.openxmlformats.org/officeDocument/2006/relationships/image" Target="../media/image82.png"/><Relationship Id="rId1" Type="http://schemas.openxmlformats.org/officeDocument/2006/relationships/tags" Target="../tags/tag137.xml"/></Relationships>
</file>

<file path=ppt/slides/_rels/slide86.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83.png"/><Relationship Id="rId3" Type="http://schemas.openxmlformats.org/officeDocument/2006/relationships/tags" Target="../tags/tag140.xml"/><Relationship Id="rId2" Type="http://schemas.openxmlformats.org/officeDocument/2006/relationships/image" Target="../media/image4.jpeg"/><Relationship Id="rId1" Type="http://schemas.openxmlformats.org/officeDocument/2006/relationships/tags" Target="../tags/tag139.xml"/></Relationships>
</file>

<file path=ppt/slides/_rels/slide87.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4.jpeg"/><Relationship Id="rId3" Type="http://schemas.openxmlformats.org/officeDocument/2006/relationships/tags" Target="../tags/tag142.xml"/><Relationship Id="rId2" Type="http://schemas.openxmlformats.org/officeDocument/2006/relationships/image" Target="../media/image84.png"/><Relationship Id="rId1" Type="http://schemas.openxmlformats.org/officeDocument/2006/relationships/tags" Target="../tags/tag141.xml"/></Relationships>
</file>

<file path=ppt/slides/_rels/slide88.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4.jpeg"/><Relationship Id="rId3" Type="http://schemas.openxmlformats.org/officeDocument/2006/relationships/tags" Target="../tags/tag144.xml"/><Relationship Id="rId2" Type="http://schemas.openxmlformats.org/officeDocument/2006/relationships/image" Target="../media/image85.png"/><Relationship Id="rId1" Type="http://schemas.openxmlformats.org/officeDocument/2006/relationships/tags" Target="../tags/tag143.xml"/></Relationships>
</file>

<file path=ppt/slides/_rels/slide89.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4.jpeg"/><Relationship Id="rId3" Type="http://schemas.openxmlformats.org/officeDocument/2006/relationships/tags" Target="../tags/tag146.xml"/><Relationship Id="rId2" Type="http://schemas.openxmlformats.org/officeDocument/2006/relationships/image" Target="../media/image86.png"/><Relationship Id="rId1" Type="http://schemas.openxmlformats.org/officeDocument/2006/relationships/tags" Target="../tags/tag145.xml"/></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4.jpeg"/></Relationships>
</file>

<file path=ppt/slides/_rels/slide90.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4.jpeg"/><Relationship Id="rId3" Type="http://schemas.openxmlformats.org/officeDocument/2006/relationships/tags" Target="../tags/tag148.xml"/><Relationship Id="rId2" Type="http://schemas.openxmlformats.org/officeDocument/2006/relationships/image" Target="../media/image87.png"/><Relationship Id="rId1" Type="http://schemas.openxmlformats.org/officeDocument/2006/relationships/tags" Target="../tags/tag147.xml"/></Relationships>
</file>

<file path=ppt/slides/_rels/slide91.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4.jpeg"/><Relationship Id="rId1" Type="http://schemas.openxmlformats.org/officeDocument/2006/relationships/tags" Target="../tags/tag149.xml"/></Relationships>
</file>

<file path=ppt/slides/_rels/slide92.xml.rels><?xml version="1.0" encoding="UTF-8" standalone="yes"?>
<Relationships xmlns="http://schemas.openxmlformats.org/package/2006/relationships"><Relationship Id="rId7" Type="http://schemas.openxmlformats.org/officeDocument/2006/relationships/slideLayout" Target="../slideLayouts/slideLayout4.xml"/><Relationship Id="rId6" Type="http://schemas.openxmlformats.org/officeDocument/2006/relationships/image" Target="../media/image4.jpeg"/><Relationship Id="rId5" Type="http://schemas.openxmlformats.org/officeDocument/2006/relationships/tags" Target="../tags/tag152.xml"/><Relationship Id="rId4" Type="http://schemas.openxmlformats.org/officeDocument/2006/relationships/image" Target="../media/image89.png"/><Relationship Id="rId3" Type="http://schemas.openxmlformats.org/officeDocument/2006/relationships/tags" Target="../tags/tag151.xml"/><Relationship Id="rId2" Type="http://schemas.openxmlformats.org/officeDocument/2006/relationships/image" Target="../media/image88.png"/><Relationship Id="rId1" Type="http://schemas.openxmlformats.org/officeDocument/2006/relationships/tags" Target="../tags/tag150.xml"/></Relationships>
</file>

<file path=ppt/slides/_rels/slide93.xml.rels><?xml version="1.0" encoding="UTF-8" standalone="yes"?>
<Relationships xmlns="http://schemas.openxmlformats.org/package/2006/relationships"><Relationship Id="rId7" Type="http://schemas.openxmlformats.org/officeDocument/2006/relationships/slideLayout" Target="../slideLayouts/slideLayout4.xml"/><Relationship Id="rId6" Type="http://schemas.openxmlformats.org/officeDocument/2006/relationships/image" Target="../media/image4.jpeg"/><Relationship Id="rId5" Type="http://schemas.openxmlformats.org/officeDocument/2006/relationships/tags" Target="../tags/tag155.xml"/><Relationship Id="rId4" Type="http://schemas.openxmlformats.org/officeDocument/2006/relationships/image" Target="../media/image89.png"/><Relationship Id="rId3" Type="http://schemas.openxmlformats.org/officeDocument/2006/relationships/tags" Target="../tags/tag154.xml"/><Relationship Id="rId2" Type="http://schemas.openxmlformats.org/officeDocument/2006/relationships/image" Target="../media/image90.png"/><Relationship Id="rId1" Type="http://schemas.openxmlformats.org/officeDocument/2006/relationships/tags" Target="../tags/tag153.xml"/></Relationships>
</file>

<file path=ppt/slides/_rels/slide94.xml.rels><?xml version="1.0" encoding="UTF-8" standalone="yes"?>
<Relationships xmlns="http://schemas.openxmlformats.org/package/2006/relationships"><Relationship Id="rId7" Type="http://schemas.openxmlformats.org/officeDocument/2006/relationships/slideLayout" Target="../slideLayouts/slideLayout4.xml"/><Relationship Id="rId6" Type="http://schemas.openxmlformats.org/officeDocument/2006/relationships/image" Target="../media/image4.jpeg"/><Relationship Id="rId5" Type="http://schemas.openxmlformats.org/officeDocument/2006/relationships/tags" Target="../tags/tag158.xml"/><Relationship Id="rId4" Type="http://schemas.openxmlformats.org/officeDocument/2006/relationships/image" Target="../media/image89.png"/><Relationship Id="rId3" Type="http://schemas.openxmlformats.org/officeDocument/2006/relationships/tags" Target="../tags/tag157.xml"/><Relationship Id="rId2" Type="http://schemas.openxmlformats.org/officeDocument/2006/relationships/image" Target="../media/image91.png"/><Relationship Id="rId1" Type="http://schemas.openxmlformats.org/officeDocument/2006/relationships/tags" Target="../tags/tag156.xml"/></Relationships>
</file>

<file path=ppt/slides/_rels/slide95.xml.rels><?xml version="1.0" encoding="UTF-8" standalone="yes"?>
<Relationships xmlns="http://schemas.openxmlformats.org/package/2006/relationships"><Relationship Id="rId7" Type="http://schemas.openxmlformats.org/officeDocument/2006/relationships/slideLayout" Target="../slideLayouts/slideLayout4.xml"/><Relationship Id="rId6" Type="http://schemas.openxmlformats.org/officeDocument/2006/relationships/image" Target="../media/image4.jpeg"/><Relationship Id="rId5" Type="http://schemas.openxmlformats.org/officeDocument/2006/relationships/tags" Target="../tags/tag161.xml"/><Relationship Id="rId4" Type="http://schemas.openxmlformats.org/officeDocument/2006/relationships/image" Target="../media/image89.png"/><Relationship Id="rId3" Type="http://schemas.openxmlformats.org/officeDocument/2006/relationships/tags" Target="../tags/tag160.xml"/><Relationship Id="rId2" Type="http://schemas.openxmlformats.org/officeDocument/2006/relationships/image" Target="../media/image92.png"/><Relationship Id="rId1" Type="http://schemas.openxmlformats.org/officeDocument/2006/relationships/tags" Target="../tags/tag159.xml"/></Relationships>
</file>

<file path=ppt/slides/_rels/slide96.xml.rels><?xml version="1.0" encoding="UTF-8" standalone="yes"?>
<Relationships xmlns="http://schemas.openxmlformats.org/package/2006/relationships"><Relationship Id="rId5" Type="http://schemas.openxmlformats.org/officeDocument/2006/relationships/slideLayout" Target="../slideLayouts/slideLayout21.xml"/><Relationship Id="rId4" Type="http://schemas.openxmlformats.org/officeDocument/2006/relationships/image" Target="../media/image4.jpeg"/><Relationship Id="rId3" Type="http://schemas.openxmlformats.org/officeDocument/2006/relationships/tags" Target="../tags/tag163.xml"/><Relationship Id="rId2" Type="http://schemas.openxmlformats.org/officeDocument/2006/relationships/image" Target="../media/image93.png"/><Relationship Id="rId1" Type="http://schemas.openxmlformats.org/officeDocument/2006/relationships/tags" Target="../tags/tag162.xml"/></Relationships>
</file>

<file path=ppt/slides/_rels/slide97.xml.rels><?xml version="1.0" encoding="UTF-8" standalone="yes"?>
<Relationships xmlns="http://schemas.openxmlformats.org/package/2006/relationships"><Relationship Id="rId7" Type="http://schemas.openxmlformats.org/officeDocument/2006/relationships/slideLayout" Target="../slideLayouts/slideLayout19.xml"/><Relationship Id="rId6" Type="http://schemas.openxmlformats.org/officeDocument/2006/relationships/image" Target="../media/image4.jpeg"/><Relationship Id="rId5" Type="http://schemas.openxmlformats.org/officeDocument/2006/relationships/tags" Target="../tags/tag166.xml"/><Relationship Id="rId4" Type="http://schemas.openxmlformats.org/officeDocument/2006/relationships/image" Target="../media/image89.png"/><Relationship Id="rId3" Type="http://schemas.openxmlformats.org/officeDocument/2006/relationships/tags" Target="../tags/tag165.xml"/><Relationship Id="rId2" Type="http://schemas.openxmlformats.org/officeDocument/2006/relationships/image" Target="../media/image94.png"/><Relationship Id="rId1" Type="http://schemas.openxmlformats.org/officeDocument/2006/relationships/tags" Target="../tags/tag164.xml"/></Relationships>
</file>

<file path=ppt/slides/_rels/slide98.xml.rels><?xml version="1.0" encoding="UTF-8" standalone="yes"?>
<Relationships xmlns="http://schemas.openxmlformats.org/package/2006/relationships"><Relationship Id="rId7" Type="http://schemas.openxmlformats.org/officeDocument/2006/relationships/slideLayout" Target="../slideLayouts/slideLayout20.xml"/><Relationship Id="rId6" Type="http://schemas.openxmlformats.org/officeDocument/2006/relationships/image" Target="../media/image4.jpeg"/><Relationship Id="rId5" Type="http://schemas.openxmlformats.org/officeDocument/2006/relationships/tags" Target="../tags/tag169.xml"/><Relationship Id="rId4" Type="http://schemas.openxmlformats.org/officeDocument/2006/relationships/image" Target="../media/image89.png"/><Relationship Id="rId3" Type="http://schemas.openxmlformats.org/officeDocument/2006/relationships/tags" Target="../tags/tag168.xml"/><Relationship Id="rId2" Type="http://schemas.openxmlformats.org/officeDocument/2006/relationships/image" Target="../media/image95.png"/><Relationship Id="rId1" Type="http://schemas.openxmlformats.org/officeDocument/2006/relationships/tags" Target="../tags/tag167.xml"/></Relationships>
</file>

<file path=ppt/slides/_rels/slide99.xml.rels><?xml version="1.0" encoding="UTF-8" standalone="yes"?>
<Relationships xmlns="http://schemas.openxmlformats.org/package/2006/relationships"><Relationship Id="rId5" Type="http://schemas.openxmlformats.org/officeDocument/2006/relationships/slideLayout" Target="../slideLayouts/slideLayout20.xml"/><Relationship Id="rId4" Type="http://schemas.openxmlformats.org/officeDocument/2006/relationships/image" Target="../media/image4.jpeg"/><Relationship Id="rId3" Type="http://schemas.openxmlformats.org/officeDocument/2006/relationships/tags" Target="../tags/tag171.xml"/><Relationship Id="rId2" Type="http://schemas.openxmlformats.org/officeDocument/2006/relationships/image" Target="../media/image96.png"/><Relationship Id="rId1" Type="http://schemas.openxmlformats.org/officeDocument/2006/relationships/tags" Target="../tags/tag17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extBox 48"/>
          <p:cNvSpPr txBox="1"/>
          <p:nvPr/>
        </p:nvSpPr>
        <p:spPr>
          <a:xfrm>
            <a:off x="-317" y="1676400"/>
            <a:ext cx="9144000" cy="1753235"/>
          </a:xfrm>
          <a:prstGeom prst="rect">
            <a:avLst/>
          </a:prstGeom>
          <a:noFill/>
          <a:ln w="9525">
            <a:noFill/>
          </a:ln>
        </p:spPr>
        <p:txBody>
          <a:bodyPr>
            <a:spAutoFit/>
          </a:bodyPr>
          <a:lstStyle>
            <a:lvl1pPr marL="341630" indent="-34163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1680" indent="-28448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1730" indent="-22733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598930" indent="-22733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6130" indent="-22733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defTabSz="1217930" eaLnBrk="1" hangingPunct="1">
              <a:lnSpc>
                <a:spcPct val="150000"/>
              </a:lnSpc>
              <a:spcBef>
                <a:spcPct val="0"/>
              </a:spcBef>
              <a:buFontTx/>
              <a:buNone/>
            </a:pPr>
            <a:r>
              <a:rPr lang="zh-CN" altLang="en-US" sz="3600" dirty="0">
                <a:solidFill>
                  <a:schemeClr val="accent1"/>
                </a:solidFill>
                <a:effectLst>
                  <a:outerShdw blurRad="38100" dist="25400" dir="5400000" algn="ctr" rotWithShape="0">
                    <a:srgbClr val="6E747A">
                      <a:alpha val="43000"/>
                    </a:srgbClr>
                  </a:outerShdw>
                </a:effectLst>
                <a:latin typeface="华文新魏" panose="02010800040101010101" charset="-122"/>
                <a:ea typeface="华文新魏" panose="02010800040101010101" charset="-122"/>
                <a:cs typeface="华文新魏" panose="02010800040101010101" charset="-122"/>
              </a:rPr>
              <a:t>河南省公共资源</a:t>
            </a:r>
            <a:r>
              <a:rPr lang="en-US" altLang="zh-CN" sz="3600" dirty="0">
                <a:solidFill>
                  <a:schemeClr val="accent1"/>
                </a:solidFill>
                <a:effectLst>
                  <a:outerShdw blurRad="38100" dist="25400" dir="5400000" algn="ctr" rotWithShape="0">
                    <a:srgbClr val="6E747A">
                      <a:alpha val="43000"/>
                    </a:srgbClr>
                  </a:outerShdw>
                </a:effectLst>
                <a:latin typeface="华文新魏" panose="02010800040101010101" charset="-122"/>
                <a:ea typeface="华文新魏" panose="02010800040101010101" charset="-122"/>
                <a:cs typeface="华文新魏" panose="02010800040101010101" charset="-122"/>
              </a:rPr>
              <a:t>“</a:t>
            </a:r>
            <a:r>
              <a:rPr lang="zh-CN" altLang="en-US" sz="3600" dirty="0">
                <a:solidFill>
                  <a:schemeClr val="accent1"/>
                </a:solidFill>
                <a:effectLst>
                  <a:outerShdw blurRad="38100" dist="25400" dir="5400000" algn="ctr" rotWithShape="0">
                    <a:srgbClr val="6E747A">
                      <a:alpha val="43000"/>
                    </a:srgbClr>
                  </a:outerShdw>
                </a:effectLst>
                <a:latin typeface="华文新魏" panose="02010800040101010101" charset="-122"/>
                <a:ea typeface="华文新魏" panose="02010800040101010101" charset="-122"/>
                <a:cs typeface="华文新魏" panose="02010800040101010101" charset="-122"/>
              </a:rPr>
              <a:t>智慧交易</a:t>
            </a:r>
            <a:r>
              <a:rPr lang="en-US" altLang="zh-CN" sz="3600" dirty="0">
                <a:solidFill>
                  <a:schemeClr val="accent1"/>
                </a:solidFill>
                <a:effectLst>
                  <a:outerShdw blurRad="38100" dist="25400" dir="5400000" algn="ctr" rotWithShape="0">
                    <a:srgbClr val="6E747A">
                      <a:alpha val="43000"/>
                    </a:srgbClr>
                  </a:outerShdw>
                </a:effectLst>
                <a:latin typeface="华文新魏" panose="02010800040101010101" charset="-122"/>
                <a:ea typeface="华文新魏" panose="02010800040101010101" charset="-122"/>
                <a:cs typeface="华文新魏" panose="02010800040101010101" charset="-122"/>
              </a:rPr>
              <a:t>”</a:t>
            </a:r>
            <a:r>
              <a:rPr lang="zh-CN" altLang="en-US" sz="3600" dirty="0">
                <a:solidFill>
                  <a:schemeClr val="accent1"/>
                </a:solidFill>
                <a:effectLst>
                  <a:outerShdw blurRad="38100" dist="25400" dir="5400000" algn="ctr" rotWithShape="0">
                    <a:srgbClr val="6E747A">
                      <a:alpha val="43000"/>
                    </a:srgbClr>
                  </a:outerShdw>
                </a:effectLst>
                <a:latin typeface="华文新魏" panose="02010800040101010101" charset="-122"/>
                <a:ea typeface="华文新魏" panose="02010800040101010101" charset="-122"/>
                <a:cs typeface="华文新魏" panose="02010800040101010101" charset="-122"/>
              </a:rPr>
              <a:t>平台</a:t>
            </a:r>
            <a:endParaRPr lang="zh-CN" altLang="en-US" sz="3600" dirty="0">
              <a:solidFill>
                <a:schemeClr val="accent1"/>
              </a:solidFill>
              <a:effectLst>
                <a:outerShdw blurRad="38100" dist="25400" dir="5400000" algn="ctr" rotWithShape="0">
                  <a:srgbClr val="6E747A">
                    <a:alpha val="43000"/>
                  </a:srgbClr>
                </a:outerShdw>
              </a:effectLst>
              <a:latin typeface="华文新魏" panose="02010800040101010101" charset="-122"/>
              <a:ea typeface="华文新魏" panose="02010800040101010101" charset="-122"/>
              <a:cs typeface="华文新魏" panose="02010800040101010101" charset="-122"/>
            </a:endParaRPr>
          </a:p>
          <a:p>
            <a:pPr marL="0" lvl="0" indent="0" algn="ctr" defTabSz="1217930" eaLnBrk="1" hangingPunct="1">
              <a:lnSpc>
                <a:spcPct val="150000"/>
              </a:lnSpc>
              <a:spcBef>
                <a:spcPct val="0"/>
              </a:spcBef>
              <a:buFontTx/>
              <a:buNone/>
            </a:pPr>
            <a:r>
              <a:rPr lang="zh-CN" altLang="en-US" sz="3600" dirty="0">
                <a:solidFill>
                  <a:schemeClr val="accent1"/>
                </a:solidFill>
                <a:effectLst>
                  <a:outerShdw blurRad="38100" dist="25400" dir="5400000" algn="ctr" rotWithShape="0">
                    <a:srgbClr val="6E747A">
                      <a:alpha val="43000"/>
                    </a:srgbClr>
                  </a:outerShdw>
                </a:effectLst>
                <a:latin typeface="华文新魏" panose="02010800040101010101" charset="-122"/>
                <a:ea typeface="华文新魏" panose="02010800040101010101" charset="-122"/>
                <a:cs typeface="华文新魏" panose="02010800040101010101" charset="-122"/>
              </a:rPr>
              <a:t>培训资料</a:t>
            </a:r>
            <a:endParaRPr lang="zh-CN" altLang="en-US" sz="3600" dirty="0">
              <a:solidFill>
                <a:schemeClr val="accent1"/>
              </a:solidFill>
              <a:effectLst>
                <a:outerShdw blurRad="38100" dist="25400" dir="5400000" algn="ctr" rotWithShape="0">
                  <a:srgbClr val="6E747A">
                    <a:alpha val="43000"/>
                  </a:srgbClr>
                </a:outerShdw>
              </a:effectLst>
              <a:latin typeface="华文新魏" panose="02010800040101010101" charset="-122"/>
              <a:ea typeface="华文新魏" panose="02010800040101010101" charset="-122"/>
              <a:cs typeface="华文新魏" panose="02010800040101010101" charset="-122"/>
            </a:endParaRPr>
          </a:p>
        </p:txBody>
      </p:sp>
      <p:sp>
        <p:nvSpPr>
          <p:cNvPr id="3" name="TextBox 48"/>
          <p:cNvSpPr txBox="1"/>
          <p:nvPr/>
        </p:nvSpPr>
        <p:spPr>
          <a:xfrm>
            <a:off x="0" y="5362575"/>
            <a:ext cx="9144000" cy="1476375"/>
          </a:xfrm>
          <a:prstGeom prst="rect">
            <a:avLst/>
          </a:prstGeom>
          <a:noFill/>
        </p:spPr>
        <p:txBody>
          <a:bodyPr>
            <a:spAutoFit/>
          </a:bodyPr>
          <a:lstStyle/>
          <a:p>
            <a:pPr marR="0" algn="ctr" defTabSz="1219200" eaLnBrk="1" fontAlgn="auto" hangingPunct="1">
              <a:lnSpc>
                <a:spcPct val="150000"/>
              </a:lnSpc>
              <a:spcBef>
                <a:spcPts val="0"/>
              </a:spcBef>
              <a:spcAft>
                <a:spcPts val="0"/>
              </a:spcAft>
              <a:buClrTx/>
              <a:buSzTx/>
              <a:buFontTx/>
              <a:buNone/>
              <a:defRPr/>
            </a:pPr>
            <a:r>
              <a:rPr kumimoji="0" lang="zh-CN" altLang="en-US" sz="2000" b="1" kern="1200" cap="none" spc="900" normalizeH="0" baseline="0" noProof="0" dirty="0">
                <a:solidFill>
                  <a:prstClr val="white"/>
                </a:solidFill>
                <a:latin typeface="仿宋" panose="02010609060101010101" charset="-122"/>
                <a:ea typeface="仿宋" panose="02010609060101010101" charset="-122"/>
                <a:cs typeface="仿宋" panose="02010609060101010101" charset="-122"/>
              </a:rPr>
              <a:t>河南省公共资源交易中心</a:t>
            </a:r>
            <a:endParaRPr kumimoji="0" lang="zh-CN" altLang="en-US" sz="2000" b="1" kern="1200" cap="none" spc="900" normalizeH="0" baseline="0" noProof="0" dirty="0">
              <a:solidFill>
                <a:prstClr val="white"/>
              </a:solidFill>
              <a:latin typeface="仿宋" panose="02010609060101010101" charset="-122"/>
              <a:ea typeface="仿宋" panose="02010609060101010101" charset="-122"/>
              <a:cs typeface="仿宋" panose="02010609060101010101" charset="-122"/>
            </a:endParaRPr>
          </a:p>
          <a:p>
            <a:pPr marR="0" algn="ctr" defTabSz="1219200" eaLnBrk="1" fontAlgn="auto" hangingPunct="1">
              <a:lnSpc>
                <a:spcPct val="150000"/>
              </a:lnSpc>
              <a:spcBef>
                <a:spcPts val="0"/>
              </a:spcBef>
              <a:spcAft>
                <a:spcPts val="0"/>
              </a:spcAft>
              <a:buClrTx/>
              <a:buSzTx/>
              <a:buFontTx/>
              <a:buNone/>
              <a:defRPr/>
            </a:pPr>
            <a:r>
              <a:rPr kumimoji="0" lang="zh-CN" altLang="en-US" sz="2000" b="1" kern="1200" cap="none" spc="900" normalizeH="0" baseline="0" noProof="0" dirty="0">
                <a:solidFill>
                  <a:prstClr val="white"/>
                </a:solidFill>
                <a:latin typeface="仿宋" panose="02010609060101010101" charset="-122"/>
                <a:ea typeface="仿宋" panose="02010609060101010101" charset="-122"/>
                <a:cs typeface="仿宋" panose="02010609060101010101" charset="-122"/>
              </a:rPr>
              <a:t>国泰新点软件股份有限公司</a:t>
            </a:r>
            <a:endParaRPr kumimoji="0" lang="en-US" altLang="zh-CN" sz="2000" b="1" kern="1200" cap="none" spc="900" normalizeH="0" baseline="0" noProof="0" dirty="0">
              <a:solidFill>
                <a:prstClr val="white"/>
              </a:solidFill>
              <a:latin typeface="仿宋" panose="02010609060101010101" charset="-122"/>
              <a:ea typeface="仿宋" panose="02010609060101010101" charset="-122"/>
              <a:cs typeface="仿宋" panose="02010609060101010101" charset="-122"/>
            </a:endParaRPr>
          </a:p>
          <a:p>
            <a:pPr marR="0" algn="ctr" defTabSz="1219200" eaLnBrk="1" fontAlgn="auto" hangingPunct="1">
              <a:lnSpc>
                <a:spcPct val="150000"/>
              </a:lnSpc>
              <a:spcBef>
                <a:spcPts val="0"/>
              </a:spcBef>
              <a:spcAft>
                <a:spcPts val="0"/>
              </a:spcAft>
              <a:buClrTx/>
              <a:buSzTx/>
              <a:buFontTx/>
              <a:buNone/>
              <a:defRPr/>
            </a:pPr>
            <a:r>
              <a:rPr kumimoji="0" lang="en-US" altLang="zh-CN" sz="2000" b="1" kern="1200" cap="none" spc="900" normalizeH="0" baseline="0" noProof="0" dirty="0">
                <a:solidFill>
                  <a:prstClr val="white"/>
                </a:solidFill>
                <a:latin typeface="仿宋" panose="02010609060101010101" charset="-122"/>
                <a:ea typeface="仿宋" panose="02010609060101010101" charset="-122"/>
                <a:cs typeface="仿宋" panose="02010609060101010101" charset="-122"/>
              </a:rPr>
              <a:t>2023</a:t>
            </a:r>
            <a:r>
              <a:rPr kumimoji="0" lang="zh-CN" altLang="en-US" sz="2000" b="1" kern="1200" cap="none" spc="900" normalizeH="0" baseline="0" noProof="0" dirty="0">
                <a:solidFill>
                  <a:prstClr val="white"/>
                </a:solidFill>
                <a:latin typeface="仿宋" panose="02010609060101010101" charset="-122"/>
                <a:ea typeface="仿宋" panose="02010609060101010101" charset="-122"/>
                <a:cs typeface="仿宋" panose="02010609060101010101" charset="-122"/>
              </a:rPr>
              <a:t>年</a:t>
            </a:r>
            <a:r>
              <a:rPr kumimoji="0" lang="en-US" altLang="zh-CN" sz="2000" b="1" kern="1200" cap="none" spc="900" normalizeH="0" baseline="0" noProof="0" dirty="0">
                <a:solidFill>
                  <a:prstClr val="white"/>
                </a:solidFill>
                <a:latin typeface="仿宋" panose="02010609060101010101" charset="-122"/>
                <a:ea typeface="仿宋" panose="02010609060101010101" charset="-122"/>
                <a:cs typeface="仿宋" panose="02010609060101010101" charset="-122"/>
              </a:rPr>
              <a:t>07</a:t>
            </a:r>
            <a:r>
              <a:rPr kumimoji="0" lang="zh-CN" altLang="en-US" sz="2000" b="1" kern="1200" cap="none" spc="900" normalizeH="0" baseline="0" noProof="0" dirty="0">
                <a:solidFill>
                  <a:prstClr val="white"/>
                </a:solidFill>
                <a:latin typeface="仿宋" panose="02010609060101010101" charset="-122"/>
                <a:ea typeface="仿宋" panose="02010609060101010101" charset="-122"/>
                <a:cs typeface="仿宋" panose="02010609060101010101" charset="-122"/>
              </a:rPr>
              <a:t>月</a:t>
            </a:r>
            <a:endParaRPr kumimoji="0" lang="en-US" altLang="zh-CN" sz="2000" b="1" kern="1200" cap="none" spc="900" normalizeH="0" baseline="0" noProof="0" dirty="0">
              <a:solidFill>
                <a:prstClr val="white"/>
              </a:solidFill>
              <a:latin typeface="仿宋" panose="02010609060101010101" charset="-122"/>
              <a:ea typeface="仿宋" panose="02010609060101010101" charset="-122"/>
              <a:cs typeface="仿宋" panose="02010609060101010101" charset="-122"/>
            </a:endParaRPr>
          </a:p>
        </p:txBody>
      </p:sp>
      <p:pic>
        <p:nvPicPr>
          <p:cNvPr id="34820" name="图片 3" descr="公司LOGO2018版[1]"/>
          <p:cNvPicPr>
            <a:picLocks noChangeAspect="1"/>
          </p:cNvPicPr>
          <p:nvPr/>
        </p:nvPicPr>
        <p:blipFill>
          <a:blip r:embed="rId1"/>
          <a:stretch>
            <a:fillRect/>
          </a:stretch>
        </p:blipFill>
        <p:spPr>
          <a:xfrm>
            <a:off x="914400" y="152400"/>
            <a:ext cx="1750695" cy="554355"/>
          </a:xfrm>
          <a:prstGeom prst="rect">
            <a:avLst/>
          </a:prstGeom>
          <a:noFill/>
          <a:ln w="9525">
            <a:noFill/>
          </a:ln>
        </p:spPr>
      </p:pic>
      <p:pic>
        <p:nvPicPr>
          <p:cNvPr id="2" name="图片 1" descr="省平台logo"/>
          <p:cNvPicPr>
            <a:picLocks noChangeAspect="1"/>
          </p:cNvPicPr>
          <p:nvPr/>
        </p:nvPicPr>
        <p:blipFill>
          <a:blip r:embed="rId2"/>
          <a:stretch>
            <a:fillRect/>
          </a:stretch>
        </p:blipFill>
        <p:spPr>
          <a:xfrm>
            <a:off x="76200" y="76200"/>
            <a:ext cx="554990" cy="552450"/>
          </a:xfrm>
          <a:prstGeom prst="rect">
            <a:avLst/>
          </a:prstGeom>
        </p:spPr>
      </p:pic>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4" name="图片 5" descr="公司LOGO2018版[1]"/>
          <p:cNvPicPr>
            <a:picLocks noChangeAspect="1"/>
          </p:cNvPicPr>
          <p:nvPr/>
        </p:nvPicPr>
        <p:blipFill>
          <a:blip r:embed="rId1"/>
          <a:stretch>
            <a:fillRect/>
          </a:stretch>
        </p:blipFill>
        <p:spPr>
          <a:xfrm>
            <a:off x="7934411" y="6324969"/>
            <a:ext cx="1079500" cy="441325"/>
          </a:xfrm>
          <a:prstGeom prst="rect">
            <a:avLst/>
          </a:prstGeom>
          <a:noFill/>
          <a:ln w="9525">
            <a:noFill/>
          </a:ln>
        </p:spPr>
      </p:pic>
      <p:sp>
        <p:nvSpPr>
          <p:cNvPr id="54275" name="标题 1"/>
          <p:cNvSpPr>
            <a:spLocks noGrp="1"/>
          </p:cNvSpPr>
          <p:nvPr>
            <p:ph type="title"/>
          </p:nvPr>
        </p:nvSpPr>
        <p:spPr>
          <a:xfrm>
            <a:off x="627149" y="21007"/>
            <a:ext cx="7886700" cy="1325562"/>
          </a:xfrm>
        </p:spPr>
        <p:txBody>
          <a:bodyPr vert="horz" wrap="square" lIns="91440" tIns="45720" rIns="91440" bIns="45720" anchor="ctr" anchorCtr="0"/>
          <a:lstStyle/>
          <a:p>
            <a:pPr defTabSz="913130" eaLnBrk="1" hangingPunct="1"/>
            <a:r>
              <a:rPr lang="zh-CN" altLang="en-US" kern="1200" dirty="0">
                <a:latin typeface="黑体" panose="02010609060101010101" charset="-122"/>
                <a:ea typeface="黑体" panose="02010609060101010101" charset="-122"/>
                <a:cs typeface="+mj-cs"/>
              </a:rPr>
              <a:t>环境检测</a:t>
            </a:r>
            <a:endParaRPr lang="zh-CN" altLang="en-US" kern="1200" dirty="0">
              <a:latin typeface="黑体" panose="02010609060101010101" charset="-122"/>
              <a:ea typeface="黑体" panose="02010609060101010101" charset="-122"/>
              <a:cs typeface="+mj-cs"/>
            </a:endParaRPr>
          </a:p>
        </p:txBody>
      </p:sp>
      <p:sp>
        <p:nvSpPr>
          <p:cNvPr id="3" name="内容占位符 2"/>
          <p:cNvSpPr txBox="1"/>
          <p:nvPr/>
        </p:nvSpPr>
        <p:spPr>
          <a:xfrm>
            <a:off x="455699" y="1016369"/>
            <a:ext cx="8229600" cy="5184775"/>
          </a:xfrm>
          <a:prstGeom prst="rect">
            <a:avLst/>
          </a:prstGeom>
        </p:spPr>
        <p:txBody>
          <a:bodyPr/>
          <a:lstStyle/>
          <a:p>
            <a:pPr marL="342900" marR="0" indent="-342900" defTabSz="914400" eaLnBrk="1" hangingPunct="1">
              <a:spcBef>
                <a:spcPct val="20000"/>
              </a:spcBef>
              <a:buClr>
                <a:schemeClr val="tx2"/>
              </a:buClr>
              <a:buSzTx/>
              <a:buFont typeface="Wingdings" panose="05000000000000000000" pitchFamily="2" charset="2"/>
              <a:buChar char="v"/>
              <a:defRPr/>
            </a:pPr>
            <a:r>
              <a:rPr kumimoji="0" lang="en-US" altLang="zh-CN" sz="3200" kern="0" cap="none" spc="0" normalizeH="0" baseline="0" noProof="0" dirty="0">
                <a:latin typeface="宋体" panose="02010600030101010101" pitchFamily="2" charset="-122"/>
                <a:ea typeface="宋体" panose="02010600030101010101" pitchFamily="2" charset="-122"/>
                <a:cs typeface="+mn-cs"/>
              </a:rPr>
              <a:t>2.</a:t>
            </a:r>
            <a:r>
              <a:rPr kumimoji="0" lang="zh-CN" altLang="en-US" sz="3200" kern="0" cap="none" spc="0" normalizeH="0" baseline="0" noProof="0" dirty="0">
                <a:latin typeface="宋体" panose="02010600030101010101" pitchFamily="2" charset="-122"/>
                <a:ea typeface="宋体" panose="02010600030101010101" pitchFamily="2" charset="-122"/>
                <a:cs typeface="+mn-cs"/>
              </a:rPr>
              <a:t>环境检测</a:t>
            </a:r>
            <a:endParaRPr kumimoji="0" lang="en-US" altLang="zh-CN" sz="3200" kern="0" cap="none" spc="0" normalizeH="0" baseline="0" noProof="0" dirty="0">
              <a:latin typeface="宋体" panose="02010600030101010101" pitchFamily="2" charset="-122"/>
              <a:ea typeface="宋体" panose="02010600030101010101" pitchFamily="2" charset="-122"/>
              <a:cs typeface="+mn-cs"/>
            </a:endParaRPr>
          </a:p>
          <a:p>
            <a:pPr marL="742950" marR="0" lvl="1" indent="-28575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Char char="§"/>
              <a:defRPr/>
            </a:pPr>
            <a:r>
              <a:rPr kumimoji="0" lang="en-US" altLang="zh-CN" sz="2800" b="0"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rPr>
              <a:t>2.1</a:t>
            </a:r>
            <a:r>
              <a:rPr kumimoji="0" lang="zh-CN" altLang="en-US" sz="2800" b="0"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rPr>
              <a:t>运行桌面或开始菜单的“检测工具（河南省互认版）”，并点击‘一键检测’按钮。</a:t>
            </a:r>
            <a:endParaRPr kumimoji="0" lang="zh-CN" altLang="en-US" sz="2800" b="0"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endParaRPr>
          </a:p>
        </p:txBody>
      </p:sp>
      <p:pic>
        <p:nvPicPr>
          <p:cNvPr id="21508" name="Picture 2" descr="C:\Users\82107\Desktop\新建文件夹\微信截图_20210906111254.png微信截图_20210906111254"/>
          <p:cNvPicPr>
            <a:picLocks noChangeAspect="1"/>
          </p:cNvPicPr>
          <p:nvPr/>
        </p:nvPicPr>
        <p:blipFill>
          <a:blip r:embed="rId2"/>
          <a:stretch>
            <a:fillRect/>
          </a:stretch>
        </p:blipFill>
        <p:spPr>
          <a:xfrm>
            <a:off x="1295486" y="2986457"/>
            <a:ext cx="5988050" cy="3779837"/>
          </a:xfrm>
          <a:prstGeom prst="rect">
            <a:avLst/>
          </a:prstGeom>
          <a:noFill/>
          <a:ln w="9525">
            <a:noFill/>
          </a:ln>
        </p:spPr>
      </p:pic>
      <p:pic>
        <p:nvPicPr>
          <p:cNvPr id="21509" name="Picture 4" descr="C:\Users\82107\Desktop\新建文件夹\微信截图_20210906111221.png微信截图_20210906111221"/>
          <p:cNvPicPr>
            <a:picLocks noChangeAspect="1"/>
          </p:cNvPicPr>
          <p:nvPr/>
        </p:nvPicPr>
        <p:blipFill>
          <a:blip r:embed="rId3"/>
          <a:stretch>
            <a:fillRect/>
          </a:stretch>
        </p:blipFill>
        <p:spPr>
          <a:xfrm>
            <a:off x="7618499" y="2100632"/>
            <a:ext cx="1066800" cy="962025"/>
          </a:xfrm>
          <a:prstGeom prst="rect">
            <a:avLst/>
          </a:prstGeom>
          <a:noFill/>
          <a:ln w="9525">
            <a:noFill/>
          </a:ln>
        </p:spPr>
      </p:pic>
    </p:spTree>
  </p:cSld>
  <p:clrMapOvr>
    <a:masterClrMapping/>
  </p:clrMapOvr>
  <p:transition spd="slow"/>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8910" y="87630"/>
            <a:ext cx="8907145" cy="829945"/>
          </a:xfrm>
        </p:spPr>
        <p:txBody>
          <a:bodyPr wrap="square"/>
          <a:lstStyle/>
          <a:p>
            <a:r>
              <a:rPr sz="1200" b="0">
                <a:latin typeface="方正粗黑宋简体" panose="02000000000000000000" charset="-122"/>
                <a:ea typeface="方正粗黑宋简体" panose="02000000000000000000" charset="-122"/>
                <a:cs typeface="方正粗黑宋简体" panose="02000000000000000000" charset="-122"/>
              </a:rPr>
              <a:t>第二步：</a:t>
            </a:r>
            <a:r>
              <a:rPr lang="zh-CN" altLang="en-US" sz="1200" b="0">
                <a:latin typeface="方正粗黑宋简体" panose="02000000000000000000" charset="-122"/>
                <a:ea typeface="方正粗黑宋简体" panose="02000000000000000000" charset="-122"/>
                <a:cs typeface="方正粗黑宋简体" panose="02000000000000000000" charset="-122"/>
              </a:rPr>
              <a:t>评委失误操作申请签章。</a:t>
            </a:r>
            <a:br>
              <a:rPr lang="zh-CN" altLang="en-US" sz="1200" b="0">
                <a:latin typeface="方正粗黑宋简体" panose="02000000000000000000" charset="-122"/>
                <a:ea typeface="方正粗黑宋简体" panose="02000000000000000000" charset="-122"/>
                <a:cs typeface="方正粗黑宋简体" panose="02000000000000000000" charset="-122"/>
              </a:rPr>
            </a:br>
            <a:r>
              <a:rPr lang="zh-CN" altLang="en-US" sz="1200" b="0">
                <a:latin typeface="方正粗黑宋简体" panose="02000000000000000000" charset="-122"/>
                <a:ea typeface="方正粗黑宋简体" panose="02000000000000000000" charset="-122"/>
                <a:cs typeface="方正粗黑宋简体" panose="02000000000000000000" charset="-122"/>
              </a:rPr>
              <a:t>由组长牵头，各个评委都要进行签章，组长打开失误操作申请表，点击签章按钮，第一个签了之后，</a:t>
            </a:r>
            <a:r>
              <a:rPr lang="en-US" altLang="zh-CN" sz="1200" b="0">
                <a:latin typeface="方正粗黑宋简体" panose="02000000000000000000" charset="-122"/>
                <a:ea typeface="方正粗黑宋简体" panose="02000000000000000000" charset="-122"/>
                <a:cs typeface="方正粗黑宋简体" panose="02000000000000000000" charset="-122"/>
              </a:rPr>
              <a:t>ca</a:t>
            </a:r>
            <a:r>
              <a:rPr sz="1200" b="0">
                <a:latin typeface="方正粗黑宋简体" panose="02000000000000000000" charset="-122"/>
                <a:ea typeface="方正粗黑宋简体" panose="02000000000000000000" charset="-122"/>
                <a:cs typeface="方正粗黑宋简体" panose="02000000000000000000" charset="-122"/>
              </a:rPr>
              <a:t>锁拔掉，换第二个评委的</a:t>
            </a:r>
            <a:r>
              <a:rPr lang="en-US" altLang="zh-CN" sz="1200" b="0">
                <a:latin typeface="方正粗黑宋简体" panose="02000000000000000000" charset="-122"/>
                <a:ea typeface="方正粗黑宋简体" panose="02000000000000000000" charset="-122"/>
                <a:cs typeface="方正粗黑宋简体" panose="02000000000000000000" charset="-122"/>
              </a:rPr>
              <a:t>ca</a:t>
            </a:r>
            <a:r>
              <a:rPr sz="1200" b="0">
                <a:latin typeface="方正粗黑宋简体" panose="02000000000000000000" charset="-122"/>
                <a:ea typeface="方正粗黑宋简体" panose="02000000000000000000" charset="-122"/>
                <a:cs typeface="方正粗黑宋简体" panose="02000000000000000000" charset="-122"/>
              </a:rPr>
              <a:t>锁进行签章，以此类推，所有评委签章完毕之后，点击保存签章按钮。注：评标区电脑签章换锁的时候，如果没识别到，可以稍等几秒，等待正常识别</a:t>
            </a:r>
            <a:r>
              <a:rPr lang="en-US" altLang="zh-CN" sz="1200" b="0">
                <a:latin typeface="方正粗黑宋简体" panose="02000000000000000000" charset="-122"/>
                <a:ea typeface="方正粗黑宋简体" panose="02000000000000000000" charset="-122"/>
                <a:cs typeface="方正粗黑宋简体" panose="02000000000000000000" charset="-122"/>
              </a:rPr>
              <a:t>ca</a:t>
            </a:r>
            <a:r>
              <a:rPr sz="1200" b="0">
                <a:latin typeface="方正粗黑宋简体" panose="02000000000000000000" charset="-122"/>
                <a:ea typeface="方正粗黑宋简体" panose="02000000000000000000" charset="-122"/>
                <a:cs typeface="方正粗黑宋简体" panose="02000000000000000000" charset="-122"/>
              </a:rPr>
              <a:t>锁之后再进行签章。</a:t>
            </a:r>
            <a:endParaRPr sz="1200" b="0">
              <a:latin typeface="方正粗黑宋简体" panose="02000000000000000000" charset="-122"/>
              <a:ea typeface="方正粗黑宋简体" panose="02000000000000000000" charset="-122"/>
              <a:cs typeface="方正粗黑宋简体" panose="02000000000000000000" charset="-122"/>
            </a:endParaRPr>
          </a:p>
        </p:txBody>
      </p:sp>
      <p:pic>
        <p:nvPicPr>
          <p:cNvPr id="3" name="图片 2"/>
          <p:cNvPicPr>
            <a:picLocks noChangeAspect="1"/>
          </p:cNvPicPr>
          <p:nvPr>
            <p:custDataLst>
              <p:tags r:id="rId1"/>
            </p:custDataLst>
          </p:nvPr>
        </p:nvPicPr>
        <p:blipFill>
          <a:blip r:embed="rId2"/>
          <a:srcRect/>
          <a:stretch>
            <a:fillRect/>
          </a:stretch>
        </p:blipFill>
        <p:spPr>
          <a:xfrm>
            <a:off x="-635" y="1009650"/>
            <a:ext cx="9144635" cy="1118235"/>
          </a:xfrm>
          <a:prstGeom prst="rect">
            <a:avLst/>
          </a:prstGeom>
        </p:spPr>
      </p:pic>
      <p:pic>
        <p:nvPicPr>
          <p:cNvPr id="4" name="图片 3"/>
          <p:cNvPicPr>
            <a:picLocks noChangeAspect="1"/>
          </p:cNvPicPr>
          <p:nvPr>
            <p:custDataLst>
              <p:tags r:id="rId3"/>
            </p:custDataLst>
          </p:nvPr>
        </p:nvPicPr>
        <p:blipFill>
          <a:blip r:embed="rId4"/>
          <a:srcRect/>
          <a:stretch>
            <a:fillRect/>
          </a:stretch>
        </p:blipFill>
        <p:spPr>
          <a:xfrm>
            <a:off x="0" y="2058035"/>
            <a:ext cx="9144000" cy="4182110"/>
          </a:xfrm>
          <a:prstGeom prst="rect">
            <a:avLst/>
          </a:prstGeom>
        </p:spPr>
      </p:pic>
      <p:pic>
        <p:nvPicPr>
          <p:cNvPr id="45061" name="图片 5" descr="公司LOGO2018版[1]"/>
          <p:cNvPicPr>
            <a:picLocks noChangeAspect="1"/>
          </p:cNvPicPr>
          <p:nvPr>
            <p:custDataLst>
              <p:tags r:id="rId5"/>
            </p:custDataLst>
          </p:nvPr>
        </p:nvPicPr>
        <p:blipFill>
          <a:blip r:embed="rId6"/>
          <a:stretch>
            <a:fillRect/>
          </a:stretch>
        </p:blipFill>
        <p:spPr>
          <a:xfrm>
            <a:off x="7924800" y="6324600"/>
            <a:ext cx="1079500" cy="441325"/>
          </a:xfrm>
          <a:prstGeom prst="rect">
            <a:avLst/>
          </a:prstGeom>
          <a:noFill/>
          <a:ln w="9525">
            <a:noFill/>
          </a:ln>
        </p:spPr>
      </p:pic>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8748" y="118280"/>
            <a:ext cx="6275460" cy="768350"/>
          </a:xfrm>
        </p:spPr>
        <p:txBody>
          <a:bodyPr/>
          <a:lstStyle/>
          <a:p>
            <a:r>
              <a:rPr lang="en-US" altLang="zh-CN" sz="2000" b="0">
                <a:latin typeface="方正粗黑宋简体" panose="02000000000000000000" charset="-122"/>
                <a:ea typeface="方正粗黑宋简体" panose="02000000000000000000" charset="-122"/>
                <a:cs typeface="方正粗黑宋简体" panose="02000000000000000000" charset="-122"/>
              </a:rPr>
              <a:t>9.7</a:t>
            </a:r>
            <a:r>
              <a:rPr lang="zh-CN" altLang="en-US" sz="2000" b="0">
                <a:latin typeface="方正粗黑宋简体" panose="02000000000000000000" charset="-122"/>
                <a:ea typeface="方正粗黑宋简体" panose="02000000000000000000" charset="-122"/>
                <a:cs typeface="方正粗黑宋简体" panose="02000000000000000000" charset="-122"/>
              </a:rPr>
              <a:t>澄清</a:t>
            </a:r>
            <a:br>
              <a:rPr lang="zh-CN" altLang="en-US" sz="1200" b="0">
                <a:latin typeface="方正粗黑宋简体" panose="02000000000000000000" charset="-122"/>
                <a:ea typeface="方正粗黑宋简体" panose="02000000000000000000" charset="-122"/>
                <a:cs typeface="方正粗黑宋简体" panose="02000000000000000000" charset="-122"/>
              </a:rPr>
            </a:br>
            <a:r>
              <a:rPr lang="zh-CN" altLang="en-US" sz="1200" b="0">
                <a:latin typeface="方正粗黑宋简体" panose="02000000000000000000" charset="-122"/>
                <a:ea typeface="方正粗黑宋简体" panose="02000000000000000000" charset="-122"/>
                <a:cs typeface="方正粗黑宋简体" panose="02000000000000000000" charset="-122"/>
              </a:rPr>
              <a:t>评标过程中，如果需要投标单位进行澄清，由评委组长点击澄清按钮，发起澄清流程。</a:t>
            </a:r>
            <a:endParaRPr lang="zh-CN" altLang="en-US" sz="1200" b="0">
              <a:latin typeface="方正粗黑宋简体" panose="02000000000000000000" charset="-122"/>
              <a:ea typeface="方正粗黑宋简体" panose="02000000000000000000" charset="-122"/>
              <a:cs typeface="方正粗黑宋简体" panose="02000000000000000000" charset="-122"/>
            </a:endParaRPr>
          </a:p>
        </p:txBody>
      </p:sp>
      <p:pic>
        <p:nvPicPr>
          <p:cNvPr id="3" name="图片 2"/>
          <p:cNvPicPr>
            <a:picLocks noChangeAspect="1"/>
          </p:cNvPicPr>
          <p:nvPr>
            <p:custDataLst>
              <p:tags r:id="rId1"/>
            </p:custDataLst>
          </p:nvPr>
        </p:nvPicPr>
        <p:blipFill>
          <a:blip r:embed="rId2"/>
          <a:srcRect/>
          <a:stretch>
            <a:fillRect/>
          </a:stretch>
        </p:blipFill>
        <p:spPr>
          <a:xfrm>
            <a:off x="0" y="1047750"/>
            <a:ext cx="9143365" cy="4761865"/>
          </a:xfrm>
          <a:prstGeom prst="rect">
            <a:avLst/>
          </a:prstGeom>
        </p:spPr>
      </p:pic>
      <p:pic>
        <p:nvPicPr>
          <p:cNvPr id="4" name="图片 3"/>
          <p:cNvPicPr>
            <a:picLocks noChangeAspect="1"/>
          </p:cNvPicPr>
          <p:nvPr>
            <p:custDataLst>
              <p:tags r:id="rId3"/>
            </p:custDataLst>
          </p:nvPr>
        </p:nvPicPr>
        <p:blipFill>
          <a:blip r:embed="rId4"/>
          <a:stretch>
            <a:fillRect/>
          </a:stretch>
        </p:blipFill>
        <p:spPr>
          <a:xfrm>
            <a:off x="0" y="1698625"/>
            <a:ext cx="1492885" cy="1895475"/>
          </a:xfrm>
          <a:prstGeom prst="rect">
            <a:avLst/>
          </a:prstGeom>
        </p:spPr>
      </p:pic>
      <p:pic>
        <p:nvPicPr>
          <p:cNvPr id="45061" name="图片 5" descr="公司LOGO2018版[1]"/>
          <p:cNvPicPr>
            <a:picLocks noChangeAspect="1"/>
          </p:cNvPicPr>
          <p:nvPr>
            <p:custDataLst>
              <p:tags r:id="rId5"/>
            </p:custDataLst>
          </p:nvPr>
        </p:nvPicPr>
        <p:blipFill>
          <a:blip r:embed="rId6"/>
          <a:stretch>
            <a:fillRect/>
          </a:stretch>
        </p:blipFill>
        <p:spPr>
          <a:xfrm>
            <a:off x="7924800" y="6324600"/>
            <a:ext cx="1079500" cy="441325"/>
          </a:xfrm>
          <a:prstGeom prst="rect">
            <a:avLst/>
          </a:prstGeom>
          <a:noFill/>
          <a:ln w="9525">
            <a:noFill/>
          </a:ln>
        </p:spPr>
      </p:pic>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8748" y="272267"/>
            <a:ext cx="6275460" cy="460375"/>
          </a:xfrm>
        </p:spPr>
        <p:txBody>
          <a:bodyPr/>
          <a:lstStyle/>
          <a:p>
            <a:r>
              <a:rPr sz="1200" b="0">
                <a:latin typeface="方正粗黑宋简体" panose="02000000000000000000" charset="-122"/>
                <a:ea typeface="方正粗黑宋简体" panose="02000000000000000000" charset="-122"/>
                <a:cs typeface="方正粗黑宋简体" panose="02000000000000000000" charset="-122"/>
              </a:rPr>
              <a:t>第一步：</a:t>
            </a:r>
            <a:r>
              <a:rPr lang="zh-CN" altLang="en-US" sz="1200" b="0">
                <a:latin typeface="方正粗黑宋简体" panose="02000000000000000000" charset="-122"/>
                <a:ea typeface="方正粗黑宋简体" panose="02000000000000000000" charset="-122"/>
                <a:cs typeface="方正粗黑宋简体" panose="02000000000000000000" charset="-122"/>
              </a:rPr>
              <a:t>点击新增澄清按钮，填写标题、内容和回复要求，然后选择要发出澄清的单位和设置回复时间，最后点击发出澄清按钮即可。</a:t>
            </a:r>
            <a:endParaRPr lang="zh-CN" altLang="en-US" sz="1200" b="0">
              <a:latin typeface="方正粗黑宋简体" panose="02000000000000000000" charset="-122"/>
              <a:ea typeface="方正粗黑宋简体" panose="02000000000000000000" charset="-122"/>
              <a:cs typeface="方正粗黑宋简体" panose="02000000000000000000" charset="-122"/>
            </a:endParaRPr>
          </a:p>
        </p:txBody>
      </p:sp>
      <p:pic>
        <p:nvPicPr>
          <p:cNvPr id="3" name="图片 2"/>
          <p:cNvPicPr>
            <a:picLocks noChangeAspect="1"/>
          </p:cNvPicPr>
          <p:nvPr>
            <p:custDataLst>
              <p:tags r:id="rId1"/>
            </p:custDataLst>
          </p:nvPr>
        </p:nvPicPr>
        <p:blipFill>
          <a:blip r:embed="rId2"/>
          <a:srcRect/>
          <a:stretch>
            <a:fillRect/>
          </a:stretch>
        </p:blipFill>
        <p:spPr>
          <a:xfrm>
            <a:off x="-635" y="1066800"/>
            <a:ext cx="9144635" cy="4808220"/>
          </a:xfrm>
          <a:prstGeom prst="rect">
            <a:avLst/>
          </a:prstGeom>
        </p:spPr>
      </p:pic>
      <p:pic>
        <p:nvPicPr>
          <p:cNvPr id="45061" name="图片 5" descr="公司LOGO2018版[1]"/>
          <p:cNvPicPr>
            <a:picLocks noChangeAspect="1"/>
          </p:cNvPicPr>
          <p:nvPr>
            <p:custDataLst>
              <p:tags r:id="rId3"/>
            </p:custDataLst>
          </p:nvPr>
        </p:nvPicPr>
        <p:blipFill>
          <a:blip r:embed="rId4"/>
          <a:stretch>
            <a:fillRect/>
          </a:stretch>
        </p:blipFill>
        <p:spPr>
          <a:xfrm>
            <a:off x="7924800" y="6324600"/>
            <a:ext cx="1079500" cy="441325"/>
          </a:xfrm>
          <a:prstGeom prst="rect">
            <a:avLst/>
          </a:prstGeom>
          <a:noFill/>
          <a:ln w="9525">
            <a:noFill/>
          </a:ln>
        </p:spPr>
      </p:pic>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8748" y="179875"/>
            <a:ext cx="6275460" cy="645160"/>
          </a:xfrm>
        </p:spPr>
        <p:txBody>
          <a:bodyPr/>
          <a:lstStyle/>
          <a:p>
            <a:r>
              <a:rPr sz="1200" b="0">
                <a:latin typeface="方正粗黑宋简体" panose="02000000000000000000" charset="-122"/>
                <a:ea typeface="方正粗黑宋简体" panose="02000000000000000000" charset="-122"/>
                <a:cs typeface="方正粗黑宋简体" panose="02000000000000000000" charset="-122"/>
              </a:rPr>
              <a:t>第二步：</a:t>
            </a:r>
            <a:r>
              <a:rPr lang="zh-CN" altLang="en-US" sz="1200" b="0">
                <a:latin typeface="方正粗黑宋简体" panose="02000000000000000000" charset="-122"/>
                <a:ea typeface="方正粗黑宋简体" panose="02000000000000000000" charset="-122"/>
                <a:cs typeface="方正粗黑宋简体" panose="02000000000000000000" charset="-122"/>
              </a:rPr>
              <a:t>查看澄清</a:t>
            </a:r>
            <a:br>
              <a:rPr lang="zh-CN" altLang="en-US" sz="1200" b="0">
                <a:latin typeface="方正粗黑宋简体" panose="02000000000000000000" charset="-122"/>
                <a:ea typeface="方正粗黑宋简体" panose="02000000000000000000" charset="-122"/>
                <a:cs typeface="方正粗黑宋简体" panose="02000000000000000000" charset="-122"/>
              </a:rPr>
            </a:br>
            <a:r>
              <a:rPr lang="zh-CN" altLang="en-US" sz="1200" b="0">
                <a:latin typeface="方正粗黑宋简体" panose="02000000000000000000" charset="-122"/>
                <a:ea typeface="方正粗黑宋简体" panose="02000000000000000000" charset="-122"/>
                <a:cs typeface="方正粗黑宋简体" panose="02000000000000000000" charset="-122"/>
              </a:rPr>
              <a:t>点击查看按钮，查看投标人回复，然后选择通过不通过，不通过的话，需要填写理由。</a:t>
            </a:r>
            <a:endParaRPr lang="zh-CN" altLang="en-US" sz="1200" b="0">
              <a:latin typeface="方正粗黑宋简体" panose="02000000000000000000" charset="-122"/>
              <a:ea typeface="方正粗黑宋简体" panose="02000000000000000000" charset="-122"/>
              <a:cs typeface="方正粗黑宋简体" panose="02000000000000000000" charset="-122"/>
            </a:endParaRPr>
          </a:p>
        </p:txBody>
      </p:sp>
      <p:pic>
        <p:nvPicPr>
          <p:cNvPr id="3" name="图片 2"/>
          <p:cNvPicPr>
            <a:picLocks noChangeAspect="1"/>
          </p:cNvPicPr>
          <p:nvPr>
            <p:custDataLst>
              <p:tags r:id="rId1"/>
            </p:custDataLst>
          </p:nvPr>
        </p:nvPicPr>
        <p:blipFill>
          <a:blip r:embed="rId2"/>
          <a:srcRect/>
          <a:stretch>
            <a:fillRect/>
          </a:stretch>
        </p:blipFill>
        <p:spPr>
          <a:xfrm>
            <a:off x="0" y="1143000"/>
            <a:ext cx="9144000" cy="4641850"/>
          </a:xfrm>
          <a:prstGeom prst="rect">
            <a:avLst/>
          </a:prstGeom>
        </p:spPr>
      </p:pic>
      <p:pic>
        <p:nvPicPr>
          <p:cNvPr id="45061" name="图片 5" descr="公司LOGO2018版[1]"/>
          <p:cNvPicPr>
            <a:picLocks noChangeAspect="1"/>
          </p:cNvPicPr>
          <p:nvPr>
            <p:custDataLst>
              <p:tags r:id="rId3"/>
            </p:custDataLst>
          </p:nvPr>
        </p:nvPicPr>
        <p:blipFill>
          <a:blip r:embed="rId4"/>
          <a:stretch>
            <a:fillRect/>
          </a:stretch>
        </p:blipFill>
        <p:spPr>
          <a:xfrm>
            <a:off x="7924800" y="6324600"/>
            <a:ext cx="1079500" cy="441325"/>
          </a:xfrm>
          <a:prstGeom prst="rect">
            <a:avLst/>
          </a:prstGeom>
          <a:noFill/>
          <a:ln w="9525">
            <a:noFill/>
          </a:ln>
        </p:spPr>
      </p:pic>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168748" y="118280"/>
            <a:ext cx="6275460" cy="768350"/>
          </a:xfrm>
        </p:spPr>
        <p:txBody>
          <a:bodyPr/>
          <a:lstStyle/>
          <a:p>
            <a:r>
              <a:rPr lang="en-US" altLang="zh-CN" sz="2000" b="0">
                <a:latin typeface="方正粗黑宋简体" panose="02000000000000000000" charset="-122"/>
                <a:ea typeface="方正粗黑宋简体" panose="02000000000000000000" charset="-122"/>
                <a:cs typeface="方正粗黑宋简体" panose="02000000000000000000" charset="-122"/>
              </a:rPr>
              <a:t>9.8</a:t>
            </a:r>
            <a:r>
              <a:rPr sz="2000" b="0">
                <a:latin typeface="方正粗黑宋简体" panose="02000000000000000000" charset="-122"/>
                <a:ea typeface="方正粗黑宋简体" panose="02000000000000000000" charset="-122"/>
                <a:cs typeface="方正粗黑宋简体" panose="02000000000000000000" charset="-122"/>
              </a:rPr>
              <a:t>多家标书对比</a:t>
            </a:r>
            <a:br>
              <a:rPr sz="1200" b="0">
                <a:latin typeface="方正粗黑宋简体" panose="02000000000000000000" charset="-122"/>
                <a:ea typeface="方正粗黑宋简体" panose="02000000000000000000" charset="-122"/>
                <a:cs typeface="方正粗黑宋简体" panose="02000000000000000000" charset="-122"/>
              </a:rPr>
            </a:br>
            <a:r>
              <a:rPr sz="1200" b="0">
                <a:latin typeface="方正粗黑宋简体" panose="02000000000000000000" charset="-122"/>
                <a:ea typeface="方正粗黑宋简体" panose="02000000000000000000" charset="-122"/>
                <a:cs typeface="方正粗黑宋简体" panose="02000000000000000000" charset="-122"/>
              </a:rPr>
              <a:t>点击“多家标书比对”按钮，进入标书比对页面页面。选择比较单位，点击标书对比按钮。如下图：</a:t>
            </a:r>
            <a:endParaRPr sz="1200" b="0">
              <a:latin typeface="方正粗黑宋简体" panose="02000000000000000000" charset="-122"/>
              <a:ea typeface="方正粗黑宋简体" panose="02000000000000000000" charset="-122"/>
              <a:cs typeface="方正粗黑宋简体" panose="02000000000000000000" charset="-122"/>
            </a:endParaRPr>
          </a:p>
        </p:txBody>
      </p:sp>
      <p:pic>
        <p:nvPicPr>
          <p:cNvPr id="5" name="图片 4"/>
          <p:cNvPicPr>
            <a:picLocks noChangeAspect="1"/>
          </p:cNvPicPr>
          <p:nvPr>
            <p:custDataLst>
              <p:tags r:id="rId1"/>
            </p:custDataLst>
          </p:nvPr>
        </p:nvPicPr>
        <p:blipFill>
          <a:blip r:embed="rId2"/>
          <a:srcRect/>
          <a:stretch>
            <a:fillRect/>
          </a:stretch>
        </p:blipFill>
        <p:spPr>
          <a:xfrm>
            <a:off x="1804035" y="1143000"/>
            <a:ext cx="7339965" cy="4820285"/>
          </a:xfrm>
          <a:prstGeom prst="rect">
            <a:avLst/>
          </a:prstGeom>
        </p:spPr>
      </p:pic>
      <p:pic>
        <p:nvPicPr>
          <p:cNvPr id="2" name="图片 1"/>
          <p:cNvPicPr>
            <a:picLocks noChangeAspect="1"/>
          </p:cNvPicPr>
          <p:nvPr>
            <p:custDataLst>
              <p:tags r:id="rId3"/>
            </p:custDataLst>
          </p:nvPr>
        </p:nvPicPr>
        <p:blipFill>
          <a:blip r:embed="rId4"/>
          <a:stretch>
            <a:fillRect/>
          </a:stretch>
        </p:blipFill>
        <p:spPr>
          <a:xfrm>
            <a:off x="0" y="1143000"/>
            <a:ext cx="1841500" cy="2191385"/>
          </a:xfrm>
          <a:prstGeom prst="rect">
            <a:avLst/>
          </a:prstGeom>
        </p:spPr>
      </p:pic>
      <p:pic>
        <p:nvPicPr>
          <p:cNvPr id="45061" name="图片 5" descr="公司LOGO2018版[1]"/>
          <p:cNvPicPr>
            <a:picLocks noChangeAspect="1"/>
          </p:cNvPicPr>
          <p:nvPr>
            <p:custDataLst>
              <p:tags r:id="rId5"/>
            </p:custDataLst>
          </p:nvPr>
        </p:nvPicPr>
        <p:blipFill>
          <a:blip r:embed="rId6"/>
          <a:stretch>
            <a:fillRect/>
          </a:stretch>
        </p:blipFill>
        <p:spPr>
          <a:xfrm>
            <a:off x="7924800" y="6324600"/>
            <a:ext cx="1079500" cy="441325"/>
          </a:xfrm>
          <a:prstGeom prst="rect">
            <a:avLst/>
          </a:prstGeom>
          <a:noFill/>
          <a:ln w="9525">
            <a:noFill/>
          </a:ln>
        </p:spPr>
      </p:pic>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168748" y="210672"/>
            <a:ext cx="6275460" cy="583565"/>
          </a:xfrm>
        </p:spPr>
        <p:txBody>
          <a:bodyPr/>
          <a:lstStyle/>
          <a:p>
            <a:r>
              <a:rPr lang="en-US" altLang="zh-CN" sz="2000" b="0">
                <a:latin typeface="方正粗黑宋简体" panose="02000000000000000000" charset="-122"/>
                <a:ea typeface="方正粗黑宋简体" panose="02000000000000000000" charset="-122"/>
                <a:cs typeface="方正粗黑宋简体" panose="02000000000000000000" charset="-122"/>
              </a:rPr>
              <a:t>9.9</a:t>
            </a:r>
            <a:r>
              <a:rPr sz="2000" b="0">
                <a:latin typeface="方正粗黑宋简体" panose="02000000000000000000" charset="-122"/>
                <a:ea typeface="方正粗黑宋简体" panose="02000000000000000000" charset="-122"/>
                <a:cs typeface="方正粗黑宋简体" panose="02000000000000000000" charset="-122"/>
              </a:rPr>
              <a:t>信息公开</a:t>
            </a:r>
            <a:br>
              <a:rPr sz="1200" b="0">
                <a:latin typeface="方正粗黑宋简体" panose="02000000000000000000" charset="-122"/>
                <a:ea typeface="方正粗黑宋简体" panose="02000000000000000000" charset="-122"/>
                <a:cs typeface="方正粗黑宋简体" panose="02000000000000000000" charset="-122"/>
              </a:rPr>
            </a:br>
            <a:r>
              <a:rPr sz="1200" b="0">
                <a:latin typeface="方正粗黑宋简体" panose="02000000000000000000" charset="-122"/>
                <a:ea typeface="方正粗黑宋简体" panose="02000000000000000000" charset="-122"/>
                <a:cs typeface="方正粗黑宋简体" panose="02000000000000000000" charset="-122"/>
              </a:rPr>
              <a:t>第一步：</a:t>
            </a:r>
            <a:r>
              <a:rPr lang="en-US" altLang="zh-CN" sz="1200" b="0">
                <a:latin typeface="方正粗黑宋简体" panose="02000000000000000000" charset="-122"/>
                <a:ea typeface="方正粗黑宋简体" panose="02000000000000000000" charset="-122"/>
                <a:cs typeface="方正粗黑宋简体" panose="02000000000000000000" charset="-122"/>
              </a:rPr>
              <a:t>点击“信息公开”按钮，进入招信息公开查看页面。如下图：</a:t>
            </a:r>
            <a:endParaRPr lang="en-US" altLang="zh-CN" sz="1200" b="0">
              <a:latin typeface="方正粗黑宋简体" panose="02000000000000000000" charset="-122"/>
              <a:ea typeface="方正粗黑宋简体" panose="02000000000000000000" charset="-122"/>
              <a:cs typeface="方正粗黑宋简体" panose="02000000000000000000" charset="-122"/>
            </a:endParaRPr>
          </a:p>
        </p:txBody>
      </p:sp>
      <p:pic>
        <p:nvPicPr>
          <p:cNvPr id="4" name="图片 3"/>
          <p:cNvPicPr>
            <a:picLocks noChangeAspect="1"/>
          </p:cNvPicPr>
          <p:nvPr>
            <p:custDataLst>
              <p:tags r:id="rId1"/>
            </p:custDataLst>
          </p:nvPr>
        </p:nvPicPr>
        <p:blipFill>
          <a:blip r:embed="rId2"/>
          <a:srcRect/>
          <a:stretch>
            <a:fillRect/>
          </a:stretch>
        </p:blipFill>
        <p:spPr>
          <a:xfrm>
            <a:off x="-635" y="1066800"/>
            <a:ext cx="9144000" cy="5020945"/>
          </a:xfrm>
          <a:prstGeom prst="rect">
            <a:avLst/>
          </a:prstGeom>
        </p:spPr>
      </p:pic>
      <p:pic>
        <p:nvPicPr>
          <p:cNvPr id="45061" name="图片 5" descr="公司LOGO2018版[1]"/>
          <p:cNvPicPr>
            <a:picLocks noChangeAspect="1"/>
          </p:cNvPicPr>
          <p:nvPr>
            <p:custDataLst>
              <p:tags r:id="rId3"/>
            </p:custDataLst>
          </p:nvPr>
        </p:nvPicPr>
        <p:blipFill>
          <a:blip r:embed="rId4"/>
          <a:stretch>
            <a:fillRect/>
          </a:stretch>
        </p:blipFill>
        <p:spPr>
          <a:xfrm>
            <a:off x="7924800" y="6324600"/>
            <a:ext cx="1079500" cy="441325"/>
          </a:xfrm>
          <a:prstGeom prst="rect">
            <a:avLst/>
          </a:prstGeom>
          <a:noFill/>
          <a:ln w="9525">
            <a:noFill/>
          </a:ln>
        </p:spPr>
      </p:pic>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168748" y="364660"/>
            <a:ext cx="6275460" cy="275590"/>
          </a:xfrm>
        </p:spPr>
        <p:txBody>
          <a:bodyPr/>
          <a:lstStyle/>
          <a:p>
            <a:r>
              <a:rPr sz="1200" b="0">
                <a:latin typeface="方正粗黑宋简体" panose="02000000000000000000" charset="-122"/>
                <a:ea typeface="方正粗黑宋简体" panose="02000000000000000000" charset="-122"/>
                <a:cs typeface="方正粗黑宋简体" panose="02000000000000000000" charset="-122"/>
              </a:rPr>
              <a:t>第二步：点击对应的按钮，查</a:t>
            </a:r>
            <a:r>
              <a:rPr lang="en-US" altLang="zh-CN" sz="1200" b="0">
                <a:latin typeface="方正粗黑宋简体" panose="02000000000000000000" charset="-122"/>
                <a:ea typeface="方正粗黑宋简体" panose="02000000000000000000" charset="-122"/>
                <a:cs typeface="方正粗黑宋简体" panose="02000000000000000000" charset="-122"/>
              </a:rPr>
              <a:t>看对应管理办法及实施条例。</a:t>
            </a:r>
            <a:endParaRPr lang="en-US" altLang="zh-CN" sz="1200" b="0">
              <a:latin typeface="方正粗黑宋简体" panose="02000000000000000000" charset="-122"/>
              <a:ea typeface="方正粗黑宋简体" panose="02000000000000000000" charset="-122"/>
              <a:cs typeface="方正粗黑宋简体" panose="02000000000000000000" charset="-122"/>
            </a:endParaRPr>
          </a:p>
        </p:txBody>
      </p:sp>
      <p:pic>
        <p:nvPicPr>
          <p:cNvPr id="2" name="图片 1"/>
          <p:cNvPicPr>
            <a:picLocks noChangeAspect="1"/>
          </p:cNvPicPr>
          <p:nvPr>
            <p:custDataLst>
              <p:tags r:id="rId1"/>
            </p:custDataLst>
          </p:nvPr>
        </p:nvPicPr>
        <p:blipFill>
          <a:blip r:embed="rId2"/>
          <a:srcRect/>
          <a:stretch>
            <a:fillRect/>
          </a:stretch>
        </p:blipFill>
        <p:spPr>
          <a:xfrm>
            <a:off x="0" y="1219200"/>
            <a:ext cx="9144000" cy="4819650"/>
          </a:xfrm>
          <a:prstGeom prst="rect">
            <a:avLst/>
          </a:prstGeom>
        </p:spPr>
      </p:pic>
      <p:pic>
        <p:nvPicPr>
          <p:cNvPr id="45061" name="图片 5" descr="公司LOGO2018版[1]"/>
          <p:cNvPicPr>
            <a:picLocks noChangeAspect="1"/>
          </p:cNvPicPr>
          <p:nvPr>
            <p:custDataLst>
              <p:tags r:id="rId3"/>
            </p:custDataLst>
          </p:nvPr>
        </p:nvPicPr>
        <p:blipFill>
          <a:blip r:embed="rId4"/>
          <a:stretch>
            <a:fillRect/>
          </a:stretch>
        </p:blipFill>
        <p:spPr>
          <a:xfrm>
            <a:off x="7924800" y="6324600"/>
            <a:ext cx="1079500" cy="441325"/>
          </a:xfrm>
          <a:prstGeom prst="rect">
            <a:avLst/>
          </a:prstGeom>
          <a:noFill/>
          <a:ln w="9525">
            <a:noFill/>
          </a:ln>
        </p:spPr>
      </p:pic>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168910" y="210504"/>
            <a:ext cx="6674485" cy="583565"/>
          </a:xfrm>
        </p:spPr>
        <p:txBody>
          <a:bodyPr wrap="square"/>
          <a:lstStyle/>
          <a:p>
            <a:r>
              <a:rPr lang="en-US" altLang="zh-CN" sz="2000" b="0">
                <a:latin typeface="方正粗黑宋简体" panose="02000000000000000000" charset="-122"/>
                <a:ea typeface="方正粗黑宋简体" panose="02000000000000000000" charset="-122"/>
                <a:cs typeface="方正粗黑宋简体" panose="02000000000000000000" charset="-122"/>
              </a:rPr>
              <a:t>9.10</a:t>
            </a:r>
            <a:r>
              <a:rPr sz="2000" b="0">
                <a:latin typeface="方正粗黑宋简体" panose="02000000000000000000" charset="-122"/>
                <a:ea typeface="方正粗黑宋简体" panose="02000000000000000000" charset="-122"/>
                <a:cs typeface="方正粗黑宋简体" panose="02000000000000000000" charset="-122"/>
              </a:rPr>
              <a:t>外拨电话申请</a:t>
            </a:r>
            <a:br>
              <a:rPr sz="1200" b="0">
                <a:latin typeface="方正粗黑宋简体" panose="02000000000000000000" charset="-122"/>
                <a:ea typeface="方正粗黑宋简体" panose="02000000000000000000" charset="-122"/>
                <a:cs typeface="方正粗黑宋简体" panose="02000000000000000000" charset="-122"/>
              </a:rPr>
            </a:br>
            <a:r>
              <a:rPr sz="1200" b="0">
                <a:latin typeface="方正粗黑宋简体" panose="02000000000000000000" charset="-122"/>
                <a:ea typeface="方正粗黑宋简体" panose="02000000000000000000" charset="-122"/>
                <a:cs typeface="方正粗黑宋简体" panose="02000000000000000000" charset="-122"/>
              </a:rPr>
              <a:t>第一步，点击评标系统中左侧的“快捷功能按钮”，选择外拨电话申请。</a:t>
            </a:r>
            <a:endParaRPr sz="1200" b="0">
              <a:latin typeface="方正粗黑宋简体" panose="02000000000000000000" charset="-122"/>
              <a:ea typeface="方正粗黑宋简体" panose="02000000000000000000" charset="-122"/>
              <a:cs typeface="方正粗黑宋简体" panose="02000000000000000000" charset="-122"/>
            </a:endParaRPr>
          </a:p>
        </p:txBody>
      </p:sp>
      <p:pic>
        <p:nvPicPr>
          <p:cNvPr id="2" name="图片 1"/>
          <p:cNvPicPr>
            <a:picLocks noChangeAspect="1"/>
          </p:cNvPicPr>
          <p:nvPr>
            <p:custDataLst>
              <p:tags r:id="rId1"/>
            </p:custDataLst>
          </p:nvPr>
        </p:nvPicPr>
        <p:blipFill>
          <a:blip r:embed="rId2"/>
          <a:srcRect/>
          <a:stretch>
            <a:fillRect/>
          </a:stretch>
        </p:blipFill>
        <p:spPr>
          <a:xfrm>
            <a:off x="0" y="1524000"/>
            <a:ext cx="9144000" cy="4168140"/>
          </a:xfrm>
          <a:prstGeom prst="rect">
            <a:avLst/>
          </a:prstGeom>
        </p:spPr>
      </p:pic>
      <p:pic>
        <p:nvPicPr>
          <p:cNvPr id="45061" name="图片 5" descr="公司LOGO2018版[1]"/>
          <p:cNvPicPr>
            <a:picLocks noChangeAspect="1"/>
          </p:cNvPicPr>
          <p:nvPr>
            <p:custDataLst>
              <p:tags r:id="rId3"/>
            </p:custDataLst>
          </p:nvPr>
        </p:nvPicPr>
        <p:blipFill>
          <a:blip r:embed="rId4"/>
          <a:stretch>
            <a:fillRect/>
          </a:stretch>
        </p:blipFill>
        <p:spPr>
          <a:xfrm>
            <a:off x="7924800" y="6324600"/>
            <a:ext cx="1079500" cy="441325"/>
          </a:xfrm>
          <a:prstGeom prst="rect">
            <a:avLst/>
          </a:prstGeom>
          <a:noFill/>
          <a:ln w="9525">
            <a:noFill/>
          </a:ln>
        </p:spPr>
      </p:pic>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8748" y="179875"/>
            <a:ext cx="6275460" cy="645160"/>
          </a:xfrm>
        </p:spPr>
        <p:txBody>
          <a:bodyPr/>
          <a:lstStyle/>
          <a:p>
            <a:r>
              <a:rPr lang="zh-CN" altLang="en-US" sz="1200" b="0">
                <a:latin typeface="方正粗黑宋简体" panose="02000000000000000000" charset="-122"/>
                <a:ea typeface="方正粗黑宋简体" panose="02000000000000000000" charset="-122"/>
              </a:rPr>
              <a:t>第二步，点击新增按钮，填写信息，然后点击提交申请按钮，系统弹出提醒，根据提示，点击确定按钮即可。如需取消申请，直接点击取消申请按钮即可。</a:t>
            </a:r>
            <a:endParaRPr lang="zh-CN" altLang="en-US" sz="1200" b="0">
              <a:latin typeface="方正粗黑宋简体" panose="02000000000000000000" charset="-122"/>
              <a:ea typeface="方正粗黑宋简体" panose="02000000000000000000" charset="-122"/>
            </a:endParaRPr>
          </a:p>
        </p:txBody>
      </p:sp>
      <p:pic>
        <p:nvPicPr>
          <p:cNvPr id="3" name="图片 2"/>
          <p:cNvPicPr>
            <a:picLocks noChangeAspect="1"/>
          </p:cNvPicPr>
          <p:nvPr>
            <p:custDataLst>
              <p:tags r:id="rId1"/>
            </p:custDataLst>
          </p:nvPr>
        </p:nvPicPr>
        <p:blipFill>
          <a:blip r:embed="rId2"/>
          <a:srcRect/>
          <a:stretch>
            <a:fillRect/>
          </a:stretch>
        </p:blipFill>
        <p:spPr>
          <a:xfrm>
            <a:off x="0" y="1066800"/>
            <a:ext cx="9144000" cy="4170045"/>
          </a:xfrm>
          <a:prstGeom prst="rect">
            <a:avLst/>
          </a:prstGeom>
        </p:spPr>
      </p:pic>
      <p:pic>
        <p:nvPicPr>
          <p:cNvPr id="4" name="图片 3"/>
          <p:cNvPicPr>
            <a:picLocks noChangeAspect="1"/>
          </p:cNvPicPr>
          <p:nvPr>
            <p:custDataLst>
              <p:tags r:id="rId3"/>
            </p:custDataLst>
          </p:nvPr>
        </p:nvPicPr>
        <p:blipFill>
          <a:blip r:embed="rId4"/>
          <a:srcRect/>
          <a:stretch>
            <a:fillRect/>
          </a:stretch>
        </p:blipFill>
        <p:spPr>
          <a:xfrm>
            <a:off x="0" y="2057400"/>
            <a:ext cx="9144000" cy="4170045"/>
          </a:xfrm>
          <a:prstGeom prst="rect">
            <a:avLst/>
          </a:prstGeom>
        </p:spPr>
      </p:pic>
      <p:pic>
        <p:nvPicPr>
          <p:cNvPr id="45061" name="图片 5" descr="公司LOGO2018版[1]"/>
          <p:cNvPicPr>
            <a:picLocks noChangeAspect="1"/>
          </p:cNvPicPr>
          <p:nvPr>
            <p:custDataLst>
              <p:tags r:id="rId5"/>
            </p:custDataLst>
          </p:nvPr>
        </p:nvPicPr>
        <p:blipFill>
          <a:blip r:embed="rId6"/>
          <a:stretch>
            <a:fillRect/>
          </a:stretch>
        </p:blipFill>
        <p:spPr>
          <a:xfrm>
            <a:off x="7924800" y="6324600"/>
            <a:ext cx="1079500" cy="441325"/>
          </a:xfrm>
          <a:prstGeom prst="rect">
            <a:avLst/>
          </a:prstGeom>
          <a:noFill/>
          <a:ln w="9525">
            <a:noFill/>
          </a:ln>
        </p:spPr>
      </p:pic>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8748" y="179875"/>
            <a:ext cx="6275460" cy="645160"/>
          </a:xfrm>
        </p:spPr>
        <p:txBody>
          <a:bodyPr/>
          <a:lstStyle/>
          <a:p>
            <a:r>
              <a:rPr lang="zh-CN" altLang="en-US" sz="1200" b="0">
                <a:latin typeface="方正粗黑宋简体" panose="02000000000000000000" charset="-122"/>
                <a:ea typeface="方正粗黑宋简体" panose="02000000000000000000" charset="-122"/>
              </a:rPr>
              <a:t>第三步，所有评委（包括评委组长）提交的外拨电话申请，都需评委组长审核，评委组长需点击页面左侧的快捷功能，然后选择电话拨号申请，即可审核外拨电话申请。</a:t>
            </a:r>
            <a:endParaRPr lang="zh-CN" altLang="en-US" sz="1200" b="0">
              <a:latin typeface="方正粗黑宋简体" panose="02000000000000000000" charset="-122"/>
              <a:ea typeface="方正粗黑宋简体" panose="02000000000000000000" charset="-122"/>
            </a:endParaRPr>
          </a:p>
        </p:txBody>
      </p:sp>
      <p:pic>
        <p:nvPicPr>
          <p:cNvPr id="3" name="图片 2"/>
          <p:cNvPicPr>
            <a:picLocks noChangeAspect="1"/>
          </p:cNvPicPr>
          <p:nvPr>
            <p:custDataLst>
              <p:tags r:id="rId1"/>
            </p:custDataLst>
          </p:nvPr>
        </p:nvPicPr>
        <p:blipFill>
          <a:blip r:embed="rId2"/>
          <a:srcRect/>
          <a:stretch>
            <a:fillRect/>
          </a:stretch>
        </p:blipFill>
        <p:spPr>
          <a:xfrm>
            <a:off x="0" y="1447800"/>
            <a:ext cx="9143365" cy="4170045"/>
          </a:xfrm>
          <a:prstGeom prst="rect">
            <a:avLst/>
          </a:prstGeom>
        </p:spPr>
      </p:pic>
      <p:pic>
        <p:nvPicPr>
          <p:cNvPr id="45061" name="图片 5" descr="公司LOGO2018版[1]"/>
          <p:cNvPicPr>
            <a:picLocks noChangeAspect="1"/>
          </p:cNvPicPr>
          <p:nvPr>
            <p:custDataLst>
              <p:tags r:id="rId3"/>
            </p:custDataLst>
          </p:nvPr>
        </p:nvPicPr>
        <p:blipFill>
          <a:blip r:embed="rId4"/>
          <a:stretch>
            <a:fillRect/>
          </a:stretch>
        </p:blipFill>
        <p:spPr>
          <a:xfrm>
            <a:off x="7924800" y="6324600"/>
            <a:ext cx="1079500" cy="441325"/>
          </a:xfrm>
          <a:prstGeom prst="rect">
            <a:avLst/>
          </a:prstGeom>
          <a:noFill/>
          <a:ln w="9525">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8" name="图片 4" descr="公司LOGO2018版[1]"/>
          <p:cNvPicPr>
            <a:picLocks noChangeAspect="1"/>
          </p:cNvPicPr>
          <p:nvPr/>
        </p:nvPicPr>
        <p:blipFill>
          <a:blip r:embed="rId1"/>
          <a:stretch>
            <a:fillRect/>
          </a:stretch>
        </p:blipFill>
        <p:spPr>
          <a:xfrm>
            <a:off x="7924800" y="6324600"/>
            <a:ext cx="1079500" cy="441325"/>
          </a:xfrm>
          <a:prstGeom prst="rect">
            <a:avLst/>
          </a:prstGeom>
          <a:noFill/>
          <a:ln w="9525">
            <a:noFill/>
          </a:ln>
        </p:spPr>
      </p:pic>
      <p:sp>
        <p:nvSpPr>
          <p:cNvPr id="55299" name="标题 1"/>
          <p:cNvSpPr>
            <a:spLocks noGrp="1"/>
          </p:cNvSpPr>
          <p:nvPr>
            <p:ph type="title"/>
          </p:nvPr>
        </p:nvSpPr>
        <p:spPr>
          <a:xfrm>
            <a:off x="609600" y="-26987"/>
            <a:ext cx="7886700" cy="1325562"/>
          </a:xfrm>
        </p:spPr>
        <p:txBody>
          <a:bodyPr vert="horz" wrap="square" lIns="91440" tIns="45720" rIns="91440" bIns="45720" anchor="ctr" anchorCtr="0"/>
          <a:lstStyle/>
          <a:p>
            <a:pPr defTabSz="913130" eaLnBrk="1" hangingPunct="1"/>
            <a:r>
              <a:rPr lang="zh-CN" altLang="en-US" kern="1200" dirty="0">
                <a:latin typeface="黑体" panose="02010609060101010101" charset="-122"/>
                <a:ea typeface="黑体" panose="02010609060101010101" charset="-122"/>
                <a:cs typeface="+mj-cs"/>
              </a:rPr>
              <a:t>环境检测</a:t>
            </a:r>
            <a:endParaRPr lang="zh-CN" altLang="en-US" kern="1200" dirty="0">
              <a:latin typeface="黑体" panose="02010609060101010101" charset="-122"/>
              <a:ea typeface="黑体" panose="02010609060101010101" charset="-122"/>
              <a:cs typeface="+mj-cs"/>
            </a:endParaRPr>
          </a:p>
        </p:txBody>
      </p:sp>
      <p:sp>
        <p:nvSpPr>
          <p:cNvPr id="3" name="内容占位符 2"/>
          <p:cNvSpPr txBox="1"/>
          <p:nvPr/>
        </p:nvSpPr>
        <p:spPr bwMode="auto">
          <a:xfrm>
            <a:off x="457200" y="1016000"/>
            <a:ext cx="4452938" cy="5437188"/>
          </a:xfrm>
          <a:prstGeom prst="rect">
            <a:avLst/>
          </a:prstGeom>
          <a:noFill/>
          <a:ln>
            <a:miter lim="800000"/>
          </a:ln>
        </p:spPr>
        <p:txBody>
          <a:bodyPr/>
          <a:lstStyle/>
          <a:p>
            <a:pPr marL="342900" marR="0" indent="-342900" defTabSz="914400" eaLnBrk="1" hangingPunct="1">
              <a:spcBef>
                <a:spcPct val="20000"/>
              </a:spcBef>
              <a:buClr>
                <a:schemeClr val="tx2"/>
              </a:buClr>
              <a:buSzTx/>
              <a:buFont typeface="Wingdings" panose="05000000000000000000" pitchFamily="2" charset="2"/>
              <a:buChar char="v"/>
              <a:defRPr/>
            </a:pPr>
            <a:r>
              <a:rPr kumimoji="0" lang="en-US" altLang="zh-CN" sz="3200" kern="0" cap="none" spc="0" normalizeH="0" baseline="0" noProof="0" dirty="0">
                <a:latin typeface="宋体" panose="02010600030101010101" pitchFamily="2" charset="-122"/>
                <a:ea typeface="宋体" panose="02010600030101010101" pitchFamily="2" charset="-122"/>
                <a:cs typeface="+mn-cs"/>
              </a:rPr>
              <a:t>2.</a:t>
            </a:r>
            <a:r>
              <a:rPr kumimoji="0" lang="zh-CN" altLang="en-US" sz="3200" kern="0" cap="none" spc="0" normalizeH="0" baseline="0" noProof="0" dirty="0">
                <a:latin typeface="宋体" panose="02010600030101010101" pitchFamily="2" charset="-122"/>
                <a:ea typeface="宋体" panose="02010600030101010101" pitchFamily="2" charset="-122"/>
                <a:cs typeface="+mn-cs"/>
              </a:rPr>
              <a:t>环境检测</a:t>
            </a:r>
            <a:endParaRPr kumimoji="0" lang="en-US" altLang="zh-CN" sz="3200" kern="0" cap="none" spc="0" normalizeH="0" baseline="0" noProof="0" dirty="0">
              <a:latin typeface="宋体" panose="02010600030101010101" pitchFamily="2" charset="-122"/>
              <a:ea typeface="宋体" panose="02010600030101010101" pitchFamily="2" charset="-122"/>
              <a:cs typeface="+mn-cs"/>
            </a:endParaRPr>
          </a:p>
          <a:p>
            <a:pPr marL="742950" marR="0" lvl="1" indent="-28575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Char char="§"/>
              <a:defRPr/>
            </a:pPr>
            <a:r>
              <a:rPr kumimoji="0" lang="en-US" altLang="zh-CN" sz="2800" b="0"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rPr>
              <a:t>2.2</a:t>
            </a:r>
            <a:r>
              <a:rPr kumimoji="0" lang="zh-CN" altLang="en-US" sz="2800" b="0"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rPr>
              <a:t>在检测过程种需</a:t>
            </a:r>
            <a:r>
              <a:rPr kumimoji="0" lang="zh-CN" altLang="zh-CN" sz="2800" b="0"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rPr>
              <a:t>插入</a:t>
            </a:r>
            <a:r>
              <a:rPr kumimoji="0" lang="en-US" altLang="zh-CN" sz="2800" b="0"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rPr>
              <a:t>CA</a:t>
            </a:r>
            <a:r>
              <a:rPr kumimoji="0" lang="zh-CN" altLang="en-US" sz="2800" b="0"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rPr>
              <a:t>锁</a:t>
            </a:r>
            <a:r>
              <a:rPr kumimoji="0" lang="zh-CN" altLang="zh-CN" sz="2800" b="0"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rPr>
              <a:t>，</a:t>
            </a:r>
            <a:r>
              <a:rPr kumimoji="0" lang="zh-CN" altLang="en-US" sz="2800" b="0"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rPr>
              <a:t>等系统识别后，按提示进行后续检测。列表全为勾时即正确完成，否则，再次进行上一步操作，仍然不行时需卸载驱动后重新安装</a:t>
            </a:r>
            <a:endParaRPr kumimoji="0" lang="zh-CN" altLang="zh-CN" sz="2800" b="0"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endParaRPr>
          </a:p>
        </p:txBody>
      </p:sp>
      <p:pic>
        <p:nvPicPr>
          <p:cNvPr id="22532" name="图片 1" descr="C:\Users\82107\Desktop\新建文件夹\微信截图_20210906113053.png微信截图_20210906113053"/>
          <p:cNvPicPr>
            <a:picLocks noChangeAspect="1"/>
          </p:cNvPicPr>
          <p:nvPr/>
        </p:nvPicPr>
        <p:blipFill>
          <a:blip r:embed="rId2"/>
          <a:stretch>
            <a:fillRect/>
          </a:stretch>
        </p:blipFill>
        <p:spPr>
          <a:xfrm>
            <a:off x="4910138" y="2851150"/>
            <a:ext cx="4233862" cy="2670175"/>
          </a:xfrm>
          <a:prstGeom prst="rect">
            <a:avLst/>
          </a:prstGeom>
          <a:noFill/>
          <a:ln w="9525">
            <a:noFill/>
          </a:ln>
        </p:spPr>
      </p:pic>
    </p:spTree>
  </p:cSld>
  <p:clrMapOvr>
    <a:masterClrMapping/>
  </p:clrMapOvr>
  <p:transition spd="slow"/>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168748" y="179875"/>
            <a:ext cx="6275460" cy="645160"/>
          </a:xfrm>
        </p:spPr>
        <p:txBody>
          <a:bodyPr/>
          <a:lstStyle/>
          <a:p>
            <a:r>
              <a:rPr lang="zh-CN" altLang="en-US">
                <a:solidFill>
                  <a:schemeClr val="accent1"/>
                </a:solidFill>
                <a:effectLst>
                  <a:outerShdw blurRad="38100" dist="25400" dir="5400000" algn="ctr" rotWithShape="0">
                    <a:srgbClr val="6E747A">
                      <a:alpha val="43000"/>
                    </a:srgbClr>
                  </a:outerShdw>
                </a:effectLst>
              </a:rPr>
              <a:t>评标系统</a:t>
            </a:r>
            <a:endParaRPr lang="zh-CN" altLang="en-US">
              <a:solidFill>
                <a:schemeClr val="accent1"/>
              </a:solidFill>
              <a:effectLst>
                <a:outerShdw blurRad="38100" dist="25400" dir="5400000" algn="ctr" rotWithShape="0">
                  <a:srgbClr val="6E747A">
                    <a:alpha val="43000"/>
                  </a:srgbClr>
                </a:outerShdw>
              </a:effectLst>
            </a:endParaRPr>
          </a:p>
        </p:txBody>
      </p:sp>
      <p:sp>
        <p:nvSpPr>
          <p:cNvPr id="2" name="文本框 1"/>
          <p:cNvSpPr txBox="1"/>
          <p:nvPr/>
        </p:nvSpPr>
        <p:spPr>
          <a:xfrm>
            <a:off x="1600200" y="3106420"/>
            <a:ext cx="5434330" cy="645160"/>
          </a:xfrm>
          <a:prstGeom prst="rect">
            <a:avLst/>
          </a:prstGeom>
          <a:noFill/>
        </p:spPr>
        <p:txBody>
          <a:bodyPr wrap="square" rtlCol="0">
            <a:spAutoFit/>
          </a:bodyPr>
          <a:lstStyle/>
          <a:p>
            <a:r>
              <a:rPr lang="zh-CN" altLang="en-US" sz="3600" b="1">
                <a:solidFill>
                  <a:schemeClr val="accent1"/>
                </a:solidFill>
                <a:effectLst>
                  <a:outerShdw blurRad="38100" dist="25400" dir="5400000" algn="ctr" rotWithShape="0">
                    <a:srgbClr val="6E747A">
                      <a:alpha val="43000"/>
                    </a:srgbClr>
                  </a:outerShdw>
                </a:effectLst>
                <a:latin typeface="宋体" panose="02010600030101010101" pitchFamily="2" charset="-122"/>
                <a:cs typeface="宋体" panose="02010600030101010101" pitchFamily="2" charset="-122"/>
              </a:rPr>
              <a:t>（</a:t>
            </a:r>
            <a:r>
              <a:rPr lang="en-US" altLang="zh-CN" sz="3600" b="1">
                <a:solidFill>
                  <a:schemeClr val="accent1"/>
                </a:solidFill>
                <a:effectLst>
                  <a:outerShdw blurRad="38100" dist="25400" dir="5400000" algn="ctr" rotWithShape="0">
                    <a:srgbClr val="6E747A">
                      <a:alpha val="43000"/>
                    </a:srgbClr>
                  </a:outerShdw>
                </a:effectLst>
                <a:latin typeface="宋体" panose="02010600030101010101" pitchFamily="2" charset="-122"/>
                <a:cs typeface="宋体" panose="02010600030101010101" pitchFamily="2" charset="-122"/>
              </a:rPr>
              <a:t>10</a:t>
            </a:r>
            <a:r>
              <a:rPr lang="zh-CN" altLang="en-US" sz="3600" b="1">
                <a:solidFill>
                  <a:schemeClr val="accent1"/>
                </a:solidFill>
                <a:effectLst>
                  <a:outerShdw blurRad="38100" dist="25400" dir="5400000" algn="ctr" rotWithShape="0">
                    <a:srgbClr val="6E747A">
                      <a:alpha val="43000"/>
                    </a:srgbClr>
                  </a:outerShdw>
                </a:effectLst>
                <a:latin typeface="宋体" panose="02010600030101010101" pitchFamily="2" charset="-122"/>
                <a:cs typeface="宋体" panose="02010600030101010101" pitchFamily="2" charset="-122"/>
              </a:rPr>
              <a:t>）评标常见问题</a:t>
            </a:r>
            <a:r>
              <a:rPr lang="en-US" altLang="zh-CN" sz="3600" b="1">
                <a:solidFill>
                  <a:schemeClr val="accent1"/>
                </a:solidFill>
                <a:effectLst>
                  <a:outerShdw blurRad="38100" dist="25400" dir="5400000" algn="ctr" rotWithShape="0">
                    <a:srgbClr val="6E747A">
                      <a:alpha val="43000"/>
                    </a:srgbClr>
                  </a:outerShdw>
                </a:effectLst>
                <a:latin typeface="宋体" panose="02010600030101010101" pitchFamily="2" charset="-122"/>
                <a:cs typeface="宋体" panose="02010600030101010101" pitchFamily="2" charset="-122"/>
              </a:rPr>
              <a:t>FAQ</a:t>
            </a:r>
            <a:endParaRPr lang="en-US" altLang="zh-CN" sz="3600" b="1">
              <a:solidFill>
                <a:schemeClr val="accent1"/>
              </a:solidFill>
              <a:effectLst>
                <a:outerShdw blurRad="38100" dist="25400" dir="5400000" algn="ctr" rotWithShape="0">
                  <a:srgbClr val="6E747A">
                    <a:alpha val="43000"/>
                  </a:srgbClr>
                </a:outerShdw>
              </a:effectLst>
              <a:latin typeface="宋体" panose="02010600030101010101" pitchFamily="2" charset="-122"/>
              <a:cs typeface="宋体" panose="02010600030101010101" pitchFamily="2" charset="-122"/>
            </a:endParaRPr>
          </a:p>
        </p:txBody>
      </p:sp>
      <p:pic>
        <p:nvPicPr>
          <p:cNvPr id="45061" name="图片 5" descr="公司LOGO2018版[1]"/>
          <p:cNvPicPr>
            <a:picLocks noChangeAspect="1"/>
          </p:cNvPicPr>
          <p:nvPr>
            <p:custDataLst>
              <p:tags r:id="rId1"/>
            </p:custDataLst>
          </p:nvPr>
        </p:nvPicPr>
        <p:blipFill>
          <a:blip r:embed="rId2"/>
          <a:stretch>
            <a:fillRect/>
          </a:stretch>
        </p:blipFill>
        <p:spPr>
          <a:xfrm>
            <a:off x="7924800" y="6324600"/>
            <a:ext cx="1079500" cy="441325"/>
          </a:xfrm>
          <a:prstGeom prst="rect">
            <a:avLst/>
          </a:prstGeom>
          <a:noFill/>
          <a:ln w="9525">
            <a:noFill/>
          </a:ln>
        </p:spPr>
      </p:pic>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168748" y="118280"/>
            <a:ext cx="6275460" cy="768350"/>
          </a:xfrm>
        </p:spPr>
        <p:txBody>
          <a:bodyPr/>
          <a:lstStyle/>
          <a:p>
            <a:r>
              <a:rPr lang="en-US" altLang="zh-CN" sz="2000" b="0">
                <a:latin typeface="方正粗黑宋简体" panose="02000000000000000000" charset="-122"/>
                <a:ea typeface="方正粗黑宋简体" panose="02000000000000000000" charset="-122"/>
                <a:cs typeface="方正粗黑宋简体" panose="02000000000000000000" charset="-122"/>
              </a:rPr>
              <a:t>10.1招标/采购文件下载至桌面查看</a:t>
            </a:r>
            <a:br>
              <a:rPr lang="en-US" altLang="zh-CN" sz="1200" b="0">
                <a:latin typeface="方正粗黑宋简体" panose="02000000000000000000" charset="-122"/>
                <a:ea typeface="方正粗黑宋简体" panose="02000000000000000000" charset="-122"/>
                <a:cs typeface="方正粗黑宋简体" panose="02000000000000000000" charset="-122"/>
              </a:rPr>
            </a:br>
            <a:r>
              <a:rPr lang="en-US" altLang="zh-CN" sz="1200" b="0">
                <a:latin typeface="方正粗黑宋简体" panose="02000000000000000000" charset="-122"/>
                <a:ea typeface="方正粗黑宋简体" panose="02000000000000000000" charset="-122"/>
                <a:cs typeface="方正粗黑宋简体" panose="02000000000000000000" charset="-122"/>
              </a:rPr>
              <a:t>第一步，评委组长进入评标准备环节，选择招标文件导入，然后打开招标文件正文，点击保存按钮。</a:t>
            </a:r>
            <a:endParaRPr lang="en-US" altLang="zh-CN" sz="1200" b="0">
              <a:latin typeface="方正粗黑宋简体" panose="02000000000000000000" charset="-122"/>
              <a:ea typeface="方正粗黑宋简体" panose="02000000000000000000" charset="-122"/>
              <a:cs typeface="方正粗黑宋简体" panose="02000000000000000000" charset="-122"/>
            </a:endParaRPr>
          </a:p>
        </p:txBody>
      </p:sp>
      <p:pic>
        <p:nvPicPr>
          <p:cNvPr id="2" name="图片 1"/>
          <p:cNvPicPr>
            <a:picLocks noChangeAspect="1"/>
          </p:cNvPicPr>
          <p:nvPr>
            <p:custDataLst>
              <p:tags r:id="rId1"/>
            </p:custDataLst>
          </p:nvPr>
        </p:nvPicPr>
        <p:blipFill>
          <a:blip r:embed="rId2"/>
          <a:srcRect/>
          <a:stretch>
            <a:fillRect/>
          </a:stretch>
        </p:blipFill>
        <p:spPr>
          <a:xfrm>
            <a:off x="0" y="1066800"/>
            <a:ext cx="9144000" cy="2941955"/>
          </a:xfrm>
          <a:prstGeom prst="rect">
            <a:avLst/>
          </a:prstGeom>
        </p:spPr>
      </p:pic>
      <p:pic>
        <p:nvPicPr>
          <p:cNvPr id="4" name="图片 3"/>
          <p:cNvPicPr>
            <a:picLocks noChangeAspect="1"/>
          </p:cNvPicPr>
          <p:nvPr>
            <p:custDataLst>
              <p:tags r:id="rId3"/>
            </p:custDataLst>
          </p:nvPr>
        </p:nvPicPr>
        <p:blipFill>
          <a:blip r:embed="rId4"/>
          <a:srcRect/>
          <a:stretch>
            <a:fillRect/>
          </a:stretch>
        </p:blipFill>
        <p:spPr>
          <a:xfrm>
            <a:off x="0" y="2725420"/>
            <a:ext cx="9143365" cy="4132580"/>
          </a:xfrm>
          <a:prstGeom prst="rect">
            <a:avLst/>
          </a:prstGeom>
        </p:spPr>
      </p:pic>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168748" y="272267"/>
            <a:ext cx="6275460" cy="460375"/>
          </a:xfrm>
        </p:spPr>
        <p:txBody>
          <a:bodyPr/>
          <a:lstStyle/>
          <a:p>
            <a:r>
              <a:rPr lang="zh-CN" altLang="en-US" sz="1200" b="0">
                <a:latin typeface="方正粗黑宋简体" panose="02000000000000000000" charset="-122"/>
                <a:ea typeface="方正粗黑宋简体" panose="02000000000000000000" charset="-122"/>
                <a:cs typeface="方正粗黑宋简体" panose="02000000000000000000" charset="-122"/>
              </a:rPr>
              <a:t>第二步，选择要保存的位置，给文件命名，然后点击保存，即可下载Word版采购文件到电脑桌面。</a:t>
            </a:r>
            <a:endParaRPr lang="zh-CN" altLang="en-US" sz="1200" b="0">
              <a:latin typeface="方正粗黑宋简体" panose="02000000000000000000" charset="-122"/>
              <a:ea typeface="方正粗黑宋简体" panose="02000000000000000000" charset="-122"/>
              <a:cs typeface="方正粗黑宋简体" panose="02000000000000000000" charset="-122"/>
            </a:endParaRPr>
          </a:p>
        </p:txBody>
      </p:sp>
      <p:pic>
        <p:nvPicPr>
          <p:cNvPr id="2" name="图片 1"/>
          <p:cNvPicPr>
            <a:picLocks noChangeAspect="1"/>
          </p:cNvPicPr>
          <p:nvPr>
            <p:custDataLst>
              <p:tags r:id="rId1"/>
            </p:custDataLst>
          </p:nvPr>
        </p:nvPicPr>
        <p:blipFill>
          <a:blip r:embed="rId2"/>
          <a:srcRect/>
          <a:stretch>
            <a:fillRect/>
          </a:stretch>
        </p:blipFill>
        <p:spPr>
          <a:xfrm>
            <a:off x="-76200" y="1143000"/>
            <a:ext cx="9220200" cy="5060950"/>
          </a:xfrm>
          <a:prstGeom prst="rect">
            <a:avLst/>
          </a:prstGeom>
        </p:spPr>
      </p:pic>
      <p:pic>
        <p:nvPicPr>
          <p:cNvPr id="45061" name="图片 5" descr="公司LOGO2018版[1]"/>
          <p:cNvPicPr>
            <a:picLocks noChangeAspect="1"/>
          </p:cNvPicPr>
          <p:nvPr>
            <p:custDataLst>
              <p:tags r:id="rId3"/>
            </p:custDataLst>
          </p:nvPr>
        </p:nvPicPr>
        <p:blipFill>
          <a:blip r:embed="rId4"/>
          <a:stretch>
            <a:fillRect/>
          </a:stretch>
        </p:blipFill>
        <p:spPr>
          <a:xfrm>
            <a:off x="7924800" y="6324600"/>
            <a:ext cx="1079500" cy="441325"/>
          </a:xfrm>
          <a:prstGeom prst="rect">
            <a:avLst/>
          </a:prstGeom>
          <a:noFill/>
          <a:ln w="9525">
            <a:noFill/>
          </a:ln>
        </p:spPr>
      </p:pic>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8910" y="118428"/>
            <a:ext cx="7352030" cy="768350"/>
          </a:xfrm>
        </p:spPr>
        <p:txBody>
          <a:bodyPr wrap="square"/>
          <a:lstStyle/>
          <a:p>
            <a:r>
              <a:rPr lang="en-US" altLang="zh-CN" sz="2000">
                <a:solidFill>
                  <a:schemeClr val="tx1"/>
                </a:solidFill>
                <a:effectLst>
                  <a:outerShdw blurRad="38100" dist="19050" dir="2700000" algn="tl" rotWithShape="0">
                    <a:schemeClr val="dk1">
                      <a:alpha val="40000"/>
                    </a:schemeClr>
                  </a:outerShdw>
                </a:effectLst>
              </a:rPr>
              <a:t>10.2竞争性谈判、磋商项目如何新增谈判、磋商记录</a:t>
            </a:r>
            <a:br>
              <a:rPr lang="en-US" altLang="zh-CN" sz="1200"/>
            </a:br>
            <a:r>
              <a:rPr lang="en-US" altLang="zh-CN" sz="1200">
                <a:latin typeface="方正粗黑宋简体" panose="02000000000000000000" charset="-122"/>
                <a:ea typeface="方正粗黑宋简体" panose="02000000000000000000" charset="-122"/>
                <a:cs typeface="方正粗黑宋简体" panose="02000000000000000000" charset="-122"/>
              </a:rPr>
              <a:t>竞争性谈判项目新增谈判记录</a:t>
            </a:r>
            <a:br>
              <a:rPr lang="en-US" altLang="zh-CN" sz="1200">
                <a:latin typeface="方正粗黑宋简体" panose="02000000000000000000" charset="-122"/>
                <a:ea typeface="方正粗黑宋简体" panose="02000000000000000000" charset="-122"/>
                <a:cs typeface="方正粗黑宋简体" panose="02000000000000000000" charset="-122"/>
              </a:rPr>
            </a:br>
            <a:r>
              <a:rPr sz="1200">
                <a:latin typeface="方正粗黑宋简体" panose="02000000000000000000" charset="-122"/>
                <a:ea typeface="方正粗黑宋简体" panose="02000000000000000000" charset="-122"/>
                <a:cs typeface="方正粗黑宋简体" panose="02000000000000000000" charset="-122"/>
              </a:rPr>
              <a:t>第一步</a:t>
            </a:r>
            <a:r>
              <a:rPr lang="en-US" altLang="zh-CN" sz="1200">
                <a:latin typeface="方正粗黑宋简体" panose="02000000000000000000" charset="-122"/>
                <a:ea typeface="方正粗黑宋简体" panose="02000000000000000000" charset="-122"/>
                <a:cs typeface="方正粗黑宋简体" panose="02000000000000000000" charset="-122"/>
              </a:rPr>
              <a:t>，评委登录系统，在“评标准备”环节结束之后，进入“初步评审”阶段。</a:t>
            </a:r>
            <a:endParaRPr lang="en-US" altLang="zh-CN" sz="1200">
              <a:latin typeface="方正粗黑宋简体" panose="02000000000000000000" charset="-122"/>
              <a:ea typeface="方正粗黑宋简体" panose="02000000000000000000" charset="-122"/>
              <a:cs typeface="方正粗黑宋简体" panose="02000000000000000000" charset="-122"/>
            </a:endParaRPr>
          </a:p>
        </p:txBody>
      </p:sp>
      <p:pic>
        <p:nvPicPr>
          <p:cNvPr id="3" name="图片 2"/>
          <p:cNvPicPr>
            <a:picLocks noChangeAspect="1"/>
          </p:cNvPicPr>
          <p:nvPr>
            <p:custDataLst>
              <p:tags r:id="rId1"/>
            </p:custDataLst>
          </p:nvPr>
        </p:nvPicPr>
        <p:blipFill>
          <a:blip r:embed="rId2"/>
          <a:srcRect/>
          <a:stretch>
            <a:fillRect/>
          </a:stretch>
        </p:blipFill>
        <p:spPr>
          <a:xfrm>
            <a:off x="0" y="1219200"/>
            <a:ext cx="9144000" cy="4509135"/>
          </a:xfrm>
          <a:prstGeom prst="rect">
            <a:avLst/>
          </a:prstGeom>
        </p:spPr>
      </p:pic>
      <p:pic>
        <p:nvPicPr>
          <p:cNvPr id="45061" name="图片 5" descr="公司LOGO2018版[1]"/>
          <p:cNvPicPr>
            <a:picLocks noChangeAspect="1"/>
          </p:cNvPicPr>
          <p:nvPr>
            <p:custDataLst>
              <p:tags r:id="rId3"/>
            </p:custDataLst>
          </p:nvPr>
        </p:nvPicPr>
        <p:blipFill>
          <a:blip r:embed="rId4"/>
          <a:stretch>
            <a:fillRect/>
          </a:stretch>
        </p:blipFill>
        <p:spPr>
          <a:xfrm>
            <a:off x="7924800" y="6324600"/>
            <a:ext cx="1079500" cy="441325"/>
          </a:xfrm>
          <a:prstGeom prst="rect">
            <a:avLst/>
          </a:prstGeom>
          <a:noFill/>
          <a:ln w="9525">
            <a:noFill/>
          </a:ln>
        </p:spPr>
      </p:pic>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8748" y="272267"/>
            <a:ext cx="6275460" cy="460375"/>
          </a:xfrm>
        </p:spPr>
        <p:txBody>
          <a:bodyPr/>
          <a:lstStyle/>
          <a:p>
            <a:r>
              <a:rPr sz="1200" b="0">
                <a:latin typeface="方正粗黑宋简体" panose="02000000000000000000" charset="-122"/>
                <a:ea typeface="方正粗黑宋简体" panose="02000000000000000000" charset="-122"/>
                <a:cs typeface="方正粗黑宋简体" panose="02000000000000000000" charset="-122"/>
              </a:rPr>
              <a:t>第二步，</a:t>
            </a:r>
            <a:r>
              <a:rPr lang="en-US" altLang="zh-CN" sz="1200" b="0">
                <a:latin typeface="方正粗黑宋简体" panose="02000000000000000000" charset="-122"/>
                <a:ea typeface="方正粗黑宋简体" panose="02000000000000000000" charset="-122"/>
                <a:cs typeface="方正粗黑宋简体" panose="02000000000000000000" charset="-122"/>
              </a:rPr>
              <a:t>在“初步评审”环节点击谈判记录按钮，然后点击新增记录按钮，编辑完内容之后，点击保存按钮即可。</a:t>
            </a:r>
            <a:endParaRPr lang="en-US" altLang="zh-CN" sz="1200" b="0">
              <a:latin typeface="方正粗黑宋简体" panose="02000000000000000000" charset="-122"/>
              <a:ea typeface="方正粗黑宋简体" panose="02000000000000000000" charset="-122"/>
              <a:cs typeface="方正粗黑宋简体" panose="02000000000000000000" charset="-122"/>
            </a:endParaRPr>
          </a:p>
        </p:txBody>
      </p:sp>
      <p:pic>
        <p:nvPicPr>
          <p:cNvPr id="3" name="图片 2"/>
          <p:cNvPicPr>
            <a:picLocks noChangeAspect="1"/>
          </p:cNvPicPr>
          <p:nvPr>
            <p:custDataLst>
              <p:tags r:id="rId1"/>
            </p:custDataLst>
          </p:nvPr>
        </p:nvPicPr>
        <p:blipFill>
          <a:blip r:embed="rId2"/>
          <a:srcRect/>
          <a:stretch>
            <a:fillRect/>
          </a:stretch>
        </p:blipFill>
        <p:spPr>
          <a:xfrm>
            <a:off x="0" y="1191895"/>
            <a:ext cx="9143365" cy="4474210"/>
          </a:xfrm>
          <a:prstGeom prst="rect">
            <a:avLst/>
          </a:prstGeom>
        </p:spPr>
      </p:pic>
      <p:pic>
        <p:nvPicPr>
          <p:cNvPr id="45061" name="图片 5" descr="公司LOGO2018版[1]"/>
          <p:cNvPicPr>
            <a:picLocks noChangeAspect="1"/>
          </p:cNvPicPr>
          <p:nvPr>
            <p:custDataLst>
              <p:tags r:id="rId3"/>
            </p:custDataLst>
          </p:nvPr>
        </p:nvPicPr>
        <p:blipFill>
          <a:blip r:embed="rId4"/>
          <a:stretch>
            <a:fillRect/>
          </a:stretch>
        </p:blipFill>
        <p:spPr>
          <a:xfrm>
            <a:off x="7924800" y="6324600"/>
            <a:ext cx="1079500" cy="441325"/>
          </a:xfrm>
          <a:prstGeom prst="rect">
            <a:avLst/>
          </a:prstGeom>
          <a:noFill/>
          <a:ln w="9525">
            <a:noFill/>
          </a:ln>
        </p:spPr>
      </p:pic>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8748" y="179874"/>
            <a:ext cx="6275460" cy="645160"/>
          </a:xfrm>
        </p:spPr>
        <p:txBody>
          <a:bodyPr/>
          <a:lstStyle/>
          <a:p>
            <a:r>
              <a:rPr lang="en-US" altLang="zh-CN" sz="1200" b="0">
                <a:latin typeface="方正粗黑宋简体" panose="02000000000000000000" charset="-122"/>
                <a:ea typeface="方正粗黑宋简体" panose="02000000000000000000" charset="-122"/>
                <a:cs typeface="方正粗黑宋简体" panose="02000000000000000000" charset="-122"/>
                <a:sym typeface="+mn-ea"/>
              </a:rPr>
              <a:t>政府采购_竞争性磋商项目新增磋商记录</a:t>
            </a:r>
            <a:br>
              <a:rPr lang="en-US" altLang="zh-CN" sz="1200"/>
            </a:br>
            <a:r>
              <a:rPr lang="en-US" altLang="zh-CN" sz="1200"/>
              <a:t>在“初步评审”环节点击磋商记录按钮，然后点击新增记录按钮，编辑完内容之后，点击保存按钮即可。</a:t>
            </a:r>
            <a:endParaRPr lang="en-US" altLang="zh-CN" sz="1200"/>
          </a:p>
        </p:txBody>
      </p:sp>
      <p:pic>
        <p:nvPicPr>
          <p:cNvPr id="3" name="图片 2"/>
          <p:cNvPicPr>
            <a:picLocks noChangeAspect="1"/>
          </p:cNvPicPr>
          <p:nvPr>
            <p:custDataLst>
              <p:tags r:id="rId1"/>
            </p:custDataLst>
          </p:nvPr>
        </p:nvPicPr>
        <p:blipFill>
          <a:blip r:embed="rId2"/>
          <a:srcRect/>
          <a:stretch>
            <a:fillRect/>
          </a:stretch>
        </p:blipFill>
        <p:spPr>
          <a:xfrm>
            <a:off x="0" y="1295400"/>
            <a:ext cx="9143365" cy="4676140"/>
          </a:xfrm>
          <a:prstGeom prst="rect">
            <a:avLst/>
          </a:prstGeom>
        </p:spPr>
      </p:pic>
      <p:pic>
        <p:nvPicPr>
          <p:cNvPr id="45061" name="图片 5" descr="公司LOGO2018版[1]"/>
          <p:cNvPicPr>
            <a:picLocks noChangeAspect="1"/>
          </p:cNvPicPr>
          <p:nvPr>
            <p:custDataLst>
              <p:tags r:id="rId3"/>
            </p:custDataLst>
          </p:nvPr>
        </p:nvPicPr>
        <p:blipFill>
          <a:blip r:embed="rId4"/>
          <a:stretch>
            <a:fillRect/>
          </a:stretch>
        </p:blipFill>
        <p:spPr>
          <a:xfrm>
            <a:off x="7924800" y="6324600"/>
            <a:ext cx="1079500" cy="441325"/>
          </a:xfrm>
          <a:prstGeom prst="rect">
            <a:avLst/>
          </a:prstGeom>
          <a:noFill/>
          <a:ln w="9525">
            <a:noFill/>
          </a:ln>
        </p:spPr>
      </p:pic>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8910" y="168275"/>
            <a:ext cx="6560820" cy="768350"/>
          </a:xfrm>
        </p:spPr>
        <p:txBody>
          <a:bodyPr wrap="square"/>
          <a:lstStyle/>
          <a:p>
            <a:r>
              <a:rPr lang="en-US" altLang="zh-CN" sz="2000" b="0">
                <a:latin typeface="方正粗黑宋简体" panose="02000000000000000000" charset="-122"/>
                <a:ea typeface="方正粗黑宋简体" panose="02000000000000000000" charset="-122"/>
                <a:cs typeface="方正粗黑宋简体" panose="02000000000000000000" charset="-122"/>
              </a:rPr>
              <a:t>10.3</a:t>
            </a:r>
            <a:r>
              <a:rPr sz="2000" b="0">
                <a:latin typeface="方正粗黑宋简体" panose="02000000000000000000" charset="-122"/>
                <a:ea typeface="方正粗黑宋简体" panose="02000000000000000000" charset="-122"/>
                <a:cs typeface="方正粗黑宋简体" panose="02000000000000000000" charset="-122"/>
              </a:rPr>
              <a:t>工程最低价评标法介绍。</a:t>
            </a:r>
            <a:br>
              <a:rPr sz="1200" b="0">
                <a:latin typeface="方正粗黑宋简体" panose="02000000000000000000" charset="-122"/>
                <a:ea typeface="方正粗黑宋简体" panose="02000000000000000000" charset="-122"/>
                <a:cs typeface="方正粗黑宋简体" panose="02000000000000000000" charset="-122"/>
              </a:rPr>
            </a:br>
            <a:r>
              <a:rPr sz="1200" b="0">
                <a:latin typeface="方正粗黑宋简体" panose="02000000000000000000" charset="-122"/>
                <a:ea typeface="方正粗黑宋简体" panose="02000000000000000000" charset="-122"/>
                <a:cs typeface="方正粗黑宋简体" panose="02000000000000000000" charset="-122"/>
              </a:rPr>
              <a:t>工程最低价评标法，只有初步评审环节，在进行形式评审和资格评审之后，直接进入标价比较表和汇总排名阶段，报价越低，排名越高。</a:t>
            </a:r>
            <a:endParaRPr sz="1200" b="0">
              <a:latin typeface="方正粗黑宋简体" panose="02000000000000000000" charset="-122"/>
              <a:ea typeface="方正粗黑宋简体" panose="02000000000000000000" charset="-122"/>
              <a:cs typeface="方正粗黑宋简体" panose="02000000000000000000" charset="-122"/>
            </a:endParaRPr>
          </a:p>
        </p:txBody>
      </p:sp>
      <p:pic>
        <p:nvPicPr>
          <p:cNvPr id="4" name="图片 3"/>
          <p:cNvPicPr>
            <a:picLocks noChangeAspect="1"/>
          </p:cNvPicPr>
          <p:nvPr>
            <p:custDataLst>
              <p:tags r:id="rId1"/>
            </p:custDataLst>
          </p:nvPr>
        </p:nvPicPr>
        <p:blipFill>
          <a:blip r:embed="rId2"/>
          <a:srcRect/>
          <a:stretch>
            <a:fillRect/>
          </a:stretch>
        </p:blipFill>
        <p:spPr>
          <a:xfrm>
            <a:off x="0" y="1066800"/>
            <a:ext cx="9224645" cy="5018405"/>
          </a:xfrm>
          <a:prstGeom prst="rect">
            <a:avLst/>
          </a:prstGeom>
        </p:spPr>
      </p:pic>
      <p:pic>
        <p:nvPicPr>
          <p:cNvPr id="3" name="图片 2"/>
          <p:cNvPicPr>
            <a:picLocks noChangeAspect="1"/>
          </p:cNvPicPr>
          <p:nvPr>
            <p:custDataLst>
              <p:tags r:id="rId3"/>
            </p:custDataLst>
          </p:nvPr>
        </p:nvPicPr>
        <p:blipFill>
          <a:blip r:embed="rId4"/>
          <a:srcRect/>
          <a:stretch>
            <a:fillRect/>
          </a:stretch>
        </p:blipFill>
        <p:spPr>
          <a:xfrm>
            <a:off x="40005" y="3124200"/>
            <a:ext cx="9144000" cy="3221355"/>
          </a:xfrm>
          <a:prstGeom prst="rect">
            <a:avLst/>
          </a:prstGeom>
        </p:spPr>
      </p:pic>
      <p:pic>
        <p:nvPicPr>
          <p:cNvPr id="45061" name="图片 5" descr="公司LOGO2018版[1]"/>
          <p:cNvPicPr>
            <a:picLocks noChangeAspect="1"/>
          </p:cNvPicPr>
          <p:nvPr>
            <p:custDataLst>
              <p:tags r:id="rId5"/>
            </p:custDataLst>
          </p:nvPr>
        </p:nvPicPr>
        <p:blipFill>
          <a:blip r:embed="rId6"/>
          <a:stretch>
            <a:fillRect/>
          </a:stretch>
        </p:blipFill>
        <p:spPr>
          <a:xfrm>
            <a:off x="7924800" y="6324600"/>
            <a:ext cx="1079500" cy="441325"/>
          </a:xfrm>
          <a:prstGeom prst="rect">
            <a:avLst/>
          </a:prstGeom>
          <a:noFill/>
          <a:ln w="9525">
            <a:noFill/>
          </a:ln>
        </p:spPr>
      </p:pic>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8748" y="118280"/>
            <a:ext cx="6275460" cy="768350"/>
          </a:xfrm>
        </p:spPr>
        <p:txBody>
          <a:bodyPr/>
          <a:lstStyle/>
          <a:p>
            <a:r>
              <a:rPr lang="en-US" altLang="zh-CN" sz="2000" b="0">
                <a:latin typeface="方正粗黑宋简体" panose="02000000000000000000" charset="-122"/>
                <a:ea typeface="方正粗黑宋简体" panose="02000000000000000000" charset="-122"/>
                <a:cs typeface="方正粗黑宋简体" panose="02000000000000000000" charset="-122"/>
              </a:rPr>
              <a:t>10.4</a:t>
            </a:r>
            <a:r>
              <a:rPr sz="2000" b="0">
                <a:latin typeface="方正粗黑宋简体" panose="02000000000000000000" charset="-122"/>
                <a:ea typeface="方正粗黑宋简体" panose="02000000000000000000" charset="-122"/>
                <a:cs typeface="方正粗黑宋简体" panose="02000000000000000000" charset="-122"/>
              </a:rPr>
              <a:t>评标系统暗标打分</a:t>
            </a:r>
            <a:br>
              <a:rPr sz="1200" b="0">
                <a:latin typeface="方正粗黑宋简体" panose="02000000000000000000" charset="-122"/>
                <a:ea typeface="方正粗黑宋简体" panose="02000000000000000000" charset="-122"/>
                <a:cs typeface="方正粗黑宋简体" panose="02000000000000000000" charset="-122"/>
              </a:rPr>
            </a:br>
            <a:r>
              <a:rPr sz="1200" b="0">
                <a:latin typeface="方正粗黑宋简体" panose="02000000000000000000" charset="-122"/>
                <a:ea typeface="方正粗黑宋简体" panose="02000000000000000000" charset="-122"/>
                <a:cs typeface="方正粗黑宋简体" panose="02000000000000000000" charset="-122"/>
              </a:rPr>
              <a:t>当技术标选择暗标的时候，评审过程中，评委无法看到对应的单位名称，单位名称隐藏了，只能看到施工组织设计文件进行打分。</a:t>
            </a:r>
            <a:endParaRPr sz="1200" b="0">
              <a:latin typeface="方正粗黑宋简体" panose="02000000000000000000" charset="-122"/>
              <a:ea typeface="方正粗黑宋简体" panose="02000000000000000000" charset="-122"/>
              <a:cs typeface="方正粗黑宋简体" panose="02000000000000000000" charset="-122"/>
            </a:endParaRPr>
          </a:p>
        </p:txBody>
      </p:sp>
      <p:pic>
        <p:nvPicPr>
          <p:cNvPr id="3" name="图片 2"/>
          <p:cNvPicPr>
            <a:picLocks noChangeAspect="1"/>
          </p:cNvPicPr>
          <p:nvPr>
            <p:custDataLst>
              <p:tags r:id="rId1"/>
            </p:custDataLst>
          </p:nvPr>
        </p:nvPicPr>
        <p:blipFill>
          <a:blip r:embed="rId2"/>
          <a:srcRect/>
          <a:stretch>
            <a:fillRect/>
          </a:stretch>
        </p:blipFill>
        <p:spPr>
          <a:xfrm>
            <a:off x="0" y="1219200"/>
            <a:ext cx="9144000" cy="4552315"/>
          </a:xfrm>
          <a:prstGeom prst="rect">
            <a:avLst/>
          </a:prstGeom>
        </p:spPr>
      </p:pic>
      <p:pic>
        <p:nvPicPr>
          <p:cNvPr id="45061" name="图片 5" descr="公司LOGO2018版[1]"/>
          <p:cNvPicPr>
            <a:picLocks noChangeAspect="1"/>
          </p:cNvPicPr>
          <p:nvPr>
            <p:custDataLst>
              <p:tags r:id="rId3"/>
            </p:custDataLst>
          </p:nvPr>
        </p:nvPicPr>
        <p:blipFill>
          <a:blip r:embed="rId4"/>
          <a:stretch>
            <a:fillRect/>
          </a:stretch>
        </p:blipFill>
        <p:spPr>
          <a:xfrm>
            <a:off x="7924800" y="6324600"/>
            <a:ext cx="1079500" cy="441325"/>
          </a:xfrm>
          <a:prstGeom prst="rect">
            <a:avLst/>
          </a:prstGeom>
          <a:noFill/>
          <a:ln w="9525">
            <a:noFill/>
          </a:ln>
        </p:spPr>
      </p:pic>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8910" y="26035"/>
            <a:ext cx="7650480" cy="953135"/>
          </a:xfrm>
        </p:spPr>
        <p:txBody>
          <a:bodyPr wrap="square"/>
          <a:lstStyle/>
          <a:p>
            <a:r>
              <a:rPr lang="en-US" altLang="zh-CN" sz="2000" b="0">
                <a:latin typeface="方正粗黑宋简体" panose="02000000000000000000" charset="-122"/>
                <a:ea typeface="方正粗黑宋简体" panose="02000000000000000000" charset="-122"/>
                <a:cs typeface="方正粗黑宋简体" panose="02000000000000000000" charset="-122"/>
              </a:rPr>
              <a:t>10.5</a:t>
            </a:r>
            <a:r>
              <a:rPr sz="2000" b="0">
                <a:latin typeface="方正粗黑宋简体" panose="02000000000000000000" charset="-122"/>
                <a:ea typeface="方正粗黑宋简体" panose="02000000000000000000" charset="-122"/>
                <a:cs typeface="方正粗黑宋简体" panose="02000000000000000000" charset="-122"/>
              </a:rPr>
              <a:t>清单抽项信息上传</a:t>
            </a:r>
            <a:br>
              <a:rPr sz="1200" b="0">
                <a:latin typeface="方正粗黑宋简体" panose="02000000000000000000" charset="-122"/>
                <a:ea typeface="方正粗黑宋简体" panose="02000000000000000000" charset="-122"/>
                <a:cs typeface="方正粗黑宋简体" panose="02000000000000000000" charset="-122"/>
              </a:rPr>
            </a:br>
            <a:r>
              <a:rPr sz="1200" b="0">
                <a:latin typeface="方正粗黑宋简体" panose="02000000000000000000" charset="-122"/>
                <a:ea typeface="方正粗黑宋简体" panose="02000000000000000000" charset="-122"/>
                <a:cs typeface="方正粗黑宋简体" panose="02000000000000000000" charset="-122"/>
              </a:rPr>
              <a:t>政府采购综合评分法、磋商和工程无范本（无清单）项目在详细评审环节增加</a:t>
            </a:r>
            <a:r>
              <a:rPr lang="en-US" altLang="zh-CN" sz="1200" b="0">
                <a:latin typeface="方正粗黑宋简体" panose="02000000000000000000" charset="-122"/>
                <a:ea typeface="方正粗黑宋简体" panose="02000000000000000000" charset="-122"/>
                <a:cs typeface="方正粗黑宋简体" panose="02000000000000000000" charset="-122"/>
              </a:rPr>
              <a:t>“</a:t>
            </a:r>
            <a:r>
              <a:rPr sz="1200" b="0">
                <a:latin typeface="方正粗黑宋简体" panose="02000000000000000000" charset="-122"/>
                <a:ea typeface="方正粗黑宋简体" panose="02000000000000000000" charset="-122"/>
                <a:cs typeface="方正粗黑宋简体" panose="02000000000000000000" charset="-122"/>
              </a:rPr>
              <a:t>清单抽项信息上传</a:t>
            </a:r>
            <a:r>
              <a:rPr lang="en-US" altLang="zh-CN" sz="1200" b="0">
                <a:latin typeface="方正粗黑宋简体" panose="02000000000000000000" charset="-122"/>
                <a:ea typeface="方正粗黑宋简体" panose="02000000000000000000" charset="-122"/>
                <a:cs typeface="方正粗黑宋简体" panose="02000000000000000000" charset="-122"/>
              </a:rPr>
              <a:t>”</a:t>
            </a:r>
            <a:r>
              <a:rPr sz="1200" b="0">
                <a:latin typeface="方正粗黑宋简体" panose="02000000000000000000" charset="-122"/>
                <a:ea typeface="方正粗黑宋简体" panose="02000000000000000000" charset="-122"/>
                <a:cs typeface="方正粗黑宋简体" panose="02000000000000000000" charset="-122"/>
              </a:rPr>
              <a:t>菜单，由评委组长上传</a:t>
            </a:r>
            <a:r>
              <a:rPr lang="en-US" altLang="zh-CN" sz="1200" b="0">
                <a:latin typeface="方正粗黑宋简体" panose="02000000000000000000" charset="-122"/>
                <a:ea typeface="方正粗黑宋简体" panose="02000000000000000000" charset="-122"/>
                <a:cs typeface="方正粗黑宋简体" panose="02000000000000000000" charset="-122"/>
              </a:rPr>
              <a:t>Word</a:t>
            </a:r>
            <a:r>
              <a:rPr sz="1200" b="0">
                <a:latin typeface="方正粗黑宋简体" panose="02000000000000000000" charset="-122"/>
                <a:ea typeface="方正粗黑宋简体" panose="02000000000000000000" charset="-122"/>
                <a:cs typeface="方正粗黑宋简体" panose="02000000000000000000" charset="-122"/>
              </a:rPr>
              <a:t>版本的记录，实现系统留痕，在评委签章环节该记录会生成对应的报表，需所有评委进行签章。</a:t>
            </a:r>
            <a:endParaRPr sz="1200" b="0">
              <a:latin typeface="方正粗黑宋简体" panose="02000000000000000000" charset="-122"/>
              <a:ea typeface="方正粗黑宋简体" panose="02000000000000000000" charset="-122"/>
              <a:cs typeface="方正粗黑宋简体" panose="02000000000000000000" charset="-122"/>
            </a:endParaRPr>
          </a:p>
        </p:txBody>
      </p:sp>
      <p:pic>
        <p:nvPicPr>
          <p:cNvPr id="3" name="图片 2"/>
          <p:cNvPicPr>
            <a:picLocks noChangeAspect="1"/>
          </p:cNvPicPr>
          <p:nvPr>
            <p:custDataLst>
              <p:tags r:id="rId1"/>
            </p:custDataLst>
          </p:nvPr>
        </p:nvPicPr>
        <p:blipFill>
          <a:blip r:embed="rId2"/>
          <a:srcRect/>
          <a:stretch>
            <a:fillRect/>
          </a:stretch>
        </p:blipFill>
        <p:spPr>
          <a:xfrm>
            <a:off x="0" y="1295400"/>
            <a:ext cx="9143365" cy="4421505"/>
          </a:xfrm>
          <a:prstGeom prst="rect">
            <a:avLst/>
          </a:prstGeom>
        </p:spPr>
      </p:pic>
      <p:pic>
        <p:nvPicPr>
          <p:cNvPr id="45061" name="图片 5" descr="公司LOGO2018版[1]"/>
          <p:cNvPicPr>
            <a:picLocks noChangeAspect="1"/>
          </p:cNvPicPr>
          <p:nvPr>
            <p:custDataLst>
              <p:tags r:id="rId3"/>
            </p:custDataLst>
          </p:nvPr>
        </p:nvPicPr>
        <p:blipFill>
          <a:blip r:embed="rId4"/>
          <a:stretch>
            <a:fillRect/>
          </a:stretch>
        </p:blipFill>
        <p:spPr>
          <a:xfrm>
            <a:off x="7924800" y="6324600"/>
            <a:ext cx="1079500" cy="441325"/>
          </a:xfrm>
          <a:prstGeom prst="rect">
            <a:avLst/>
          </a:prstGeom>
          <a:noFill/>
          <a:ln w="9525">
            <a:noFill/>
          </a:ln>
        </p:spPr>
      </p:pic>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3238976" y="3865748"/>
            <a:ext cx="2937510" cy="645160"/>
          </a:xfrm>
          <a:prstGeom prst="rect">
            <a:avLst/>
          </a:prstGeom>
          <a:noFill/>
        </p:spPr>
        <p:txBody>
          <a:bodyPr vert="horz" wrap="none" rtlCol="0" anchor="ctr">
            <a:spAutoFit/>
          </a:bodyPr>
          <a:lstStyle/>
          <a:p>
            <a:pPr algn="ctr"/>
            <a:r>
              <a:rPr lang="zh-CN" altLang="en-US" sz="3600" b="1" dirty="0">
                <a:solidFill>
                  <a:srgbClr val="0070C0"/>
                </a:solidFill>
              </a:rPr>
              <a:t>常见问题汇总</a:t>
            </a:r>
            <a:endParaRPr lang="zh-CN" altLang="en-US" sz="3600" b="1" dirty="0">
              <a:solidFill>
                <a:srgbClr val="0070C0"/>
              </a:solidFill>
            </a:endParaRPr>
          </a:p>
        </p:txBody>
      </p:sp>
      <p:grpSp>
        <p:nvGrpSpPr>
          <p:cNvPr id="8" name="组合 7"/>
          <p:cNvGrpSpPr/>
          <p:nvPr/>
        </p:nvGrpSpPr>
        <p:grpSpPr>
          <a:xfrm>
            <a:off x="3767280" y="2187248"/>
            <a:ext cx="1874003" cy="1419225"/>
            <a:chOff x="2757770" y="2346371"/>
            <a:chExt cx="2498670" cy="1892300"/>
          </a:xfrm>
        </p:grpSpPr>
        <p:sp>
          <p:nvSpPr>
            <p:cNvPr id="11" name="TextBox 59"/>
            <p:cNvSpPr txBox="1">
              <a:spLocks noChangeArrowheads="1"/>
            </p:cNvSpPr>
            <p:nvPr/>
          </p:nvSpPr>
          <p:spPr bwMode="auto">
            <a:xfrm flipH="1">
              <a:off x="3115910" y="2346371"/>
              <a:ext cx="2032846" cy="1892300"/>
            </a:xfrm>
            <a:prstGeom prst="rect">
              <a:avLst/>
            </a:prstGeom>
            <a:no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685800">
                <a:defRPr/>
              </a:pPr>
              <a:r>
                <a:rPr lang="en-US" altLang="zh-CN" sz="8625" kern="0" dirty="0">
                  <a:solidFill>
                    <a:srgbClr val="0070C0"/>
                  </a:solidFill>
                  <a:latin typeface="Impact" panose="020B0806030902050204" pitchFamily="34" charset="0"/>
                  <a:ea typeface="微软雅黑" panose="020B0503020204020204" pitchFamily="34" charset="-122"/>
                </a:rPr>
                <a:t>03</a:t>
              </a:r>
              <a:endParaRPr lang="en-US" altLang="ko-KR" sz="6600" kern="0" dirty="0">
                <a:solidFill>
                  <a:srgbClr val="0070C0"/>
                </a:solidFill>
                <a:latin typeface="Impact" panose="020B0806030902050204" pitchFamily="34" charset="0"/>
                <a:ea typeface="微软雅黑" panose="020B0503020204020204" pitchFamily="34" charset="-122"/>
              </a:endParaRPr>
            </a:p>
          </p:txBody>
        </p:sp>
        <p:sp>
          <p:nvSpPr>
            <p:cNvPr id="3" name="椭圆 2"/>
            <p:cNvSpPr/>
            <p:nvPr/>
          </p:nvSpPr>
          <p:spPr>
            <a:xfrm>
              <a:off x="2787950" y="3646240"/>
              <a:ext cx="2468490" cy="327680"/>
            </a:xfrm>
            <a:prstGeom prst="ellipse">
              <a:avLst/>
            </a:prstGeom>
            <a:gradFill flip="none" rotWithShape="1">
              <a:gsLst>
                <a:gs pos="0">
                  <a:schemeClr val="tx1">
                    <a:alpha val="90000"/>
                  </a:schemeClr>
                </a:gs>
                <a:gs pos="100000">
                  <a:schemeClr val="tx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rgbClr val="0070C0"/>
                </a:solidFill>
              </a:endParaRPr>
            </a:p>
          </p:txBody>
        </p:sp>
        <p:sp>
          <p:nvSpPr>
            <p:cNvPr id="2" name="矩形 1"/>
            <p:cNvSpPr/>
            <p:nvPr/>
          </p:nvSpPr>
          <p:spPr>
            <a:xfrm>
              <a:off x="2757770" y="3801706"/>
              <a:ext cx="2498670" cy="387863"/>
            </a:xfrm>
            <a:prstGeom prst="rect">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rgbClr val="0070C0"/>
                </a:solidFill>
              </a:endParaRPr>
            </a:p>
          </p:txBody>
        </p:sp>
      </p:grpSp>
      <p:sp>
        <p:nvSpPr>
          <p:cNvPr id="39" name="任意多边形 38"/>
          <p:cNvSpPr/>
          <p:nvPr/>
        </p:nvSpPr>
        <p:spPr>
          <a:xfrm>
            <a:off x="3988790" y="2020214"/>
            <a:ext cx="1465958" cy="834879"/>
          </a:xfrm>
          <a:custGeom>
            <a:avLst/>
            <a:gdLst>
              <a:gd name="connsiteX0" fmla="*/ 0 w 1845118"/>
              <a:gd name="connsiteY0" fmla="*/ 0 h 1113172"/>
              <a:gd name="connsiteX1" fmla="*/ 1845118 w 1845118"/>
              <a:gd name="connsiteY1" fmla="*/ 0 h 1113172"/>
              <a:gd name="connsiteX2" fmla="*/ 1845118 w 1845118"/>
              <a:gd name="connsiteY2" fmla="*/ 1113172 h 1113172"/>
              <a:gd name="connsiteX3" fmla="*/ 1054278 w 1845118"/>
              <a:gd name="connsiteY3" fmla="*/ 1113172 h 1113172"/>
              <a:gd name="connsiteX4" fmla="*/ 1054278 w 1845118"/>
              <a:gd name="connsiteY4" fmla="*/ 539460 h 1113172"/>
              <a:gd name="connsiteX5" fmla="*/ 0 w 1845118"/>
              <a:gd name="connsiteY5" fmla="*/ 539460 h 1113172"/>
              <a:gd name="connsiteX0-1" fmla="*/ 1054278 w 1845118"/>
              <a:gd name="connsiteY0-2" fmla="*/ 539460 h 1113172"/>
              <a:gd name="connsiteX1-3" fmla="*/ 0 w 1845118"/>
              <a:gd name="connsiteY1-4" fmla="*/ 539460 h 1113172"/>
              <a:gd name="connsiteX2-5" fmla="*/ 0 w 1845118"/>
              <a:gd name="connsiteY2-6" fmla="*/ 0 h 1113172"/>
              <a:gd name="connsiteX3-7" fmla="*/ 1845118 w 1845118"/>
              <a:gd name="connsiteY3-8" fmla="*/ 0 h 1113172"/>
              <a:gd name="connsiteX4-9" fmla="*/ 1845118 w 1845118"/>
              <a:gd name="connsiteY4-10" fmla="*/ 1113172 h 1113172"/>
              <a:gd name="connsiteX5-11" fmla="*/ 1054278 w 1845118"/>
              <a:gd name="connsiteY5-12" fmla="*/ 1113172 h 1113172"/>
              <a:gd name="connsiteX6" fmla="*/ 1145718 w 1845118"/>
              <a:gd name="connsiteY6" fmla="*/ 630900 h 1113172"/>
              <a:gd name="connsiteX0-13" fmla="*/ 1054278 w 1845118"/>
              <a:gd name="connsiteY0-14" fmla="*/ 539460 h 1113172"/>
              <a:gd name="connsiteX1-15" fmla="*/ 0 w 1845118"/>
              <a:gd name="connsiteY1-16" fmla="*/ 539460 h 1113172"/>
              <a:gd name="connsiteX2-17" fmla="*/ 0 w 1845118"/>
              <a:gd name="connsiteY2-18" fmla="*/ 0 h 1113172"/>
              <a:gd name="connsiteX3-19" fmla="*/ 1845118 w 1845118"/>
              <a:gd name="connsiteY3-20" fmla="*/ 0 h 1113172"/>
              <a:gd name="connsiteX4-21" fmla="*/ 1845118 w 1845118"/>
              <a:gd name="connsiteY4-22" fmla="*/ 1113172 h 1113172"/>
              <a:gd name="connsiteX5-23" fmla="*/ 1054278 w 1845118"/>
              <a:gd name="connsiteY5-24" fmla="*/ 1113172 h 1113172"/>
              <a:gd name="connsiteX0-25" fmla="*/ 0 w 1845118"/>
              <a:gd name="connsiteY0-26" fmla="*/ 539460 h 1113172"/>
              <a:gd name="connsiteX1-27" fmla="*/ 0 w 1845118"/>
              <a:gd name="connsiteY1-28" fmla="*/ 0 h 1113172"/>
              <a:gd name="connsiteX2-29" fmla="*/ 1845118 w 1845118"/>
              <a:gd name="connsiteY2-30" fmla="*/ 0 h 1113172"/>
              <a:gd name="connsiteX3-31" fmla="*/ 1845118 w 1845118"/>
              <a:gd name="connsiteY3-32" fmla="*/ 1113172 h 1113172"/>
              <a:gd name="connsiteX4-33" fmla="*/ 1054278 w 1845118"/>
              <a:gd name="connsiteY4-34" fmla="*/ 1113172 h 1113172"/>
              <a:gd name="connsiteX0-35" fmla="*/ 0 w 1845118"/>
              <a:gd name="connsiteY0-36" fmla="*/ 539460 h 1113172"/>
              <a:gd name="connsiteX1-37" fmla="*/ 0 w 1845118"/>
              <a:gd name="connsiteY1-38" fmla="*/ 0 h 1113172"/>
              <a:gd name="connsiteX2-39" fmla="*/ 1845118 w 1845118"/>
              <a:gd name="connsiteY2-40" fmla="*/ 0 h 1113172"/>
              <a:gd name="connsiteX3-41" fmla="*/ 1845118 w 1845118"/>
              <a:gd name="connsiteY3-42" fmla="*/ 1113172 h 1113172"/>
            </a:gdLst>
            <a:ahLst/>
            <a:cxnLst>
              <a:cxn ang="0">
                <a:pos x="connsiteX0-1" y="connsiteY0-2"/>
              </a:cxn>
              <a:cxn ang="0">
                <a:pos x="connsiteX1-3" y="connsiteY1-4"/>
              </a:cxn>
              <a:cxn ang="0">
                <a:pos x="connsiteX2-5" y="connsiteY2-6"/>
              </a:cxn>
              <a:cxn ang="0">
                <a:pos x="connsiteX3-7" y="connsiteY3-8"/>
              </a:cxn>
            </a:cxnLst>
            <a:rect l="l" t="t" r="r" b="b"/>
            <a:pathLst>
              <a:path w="1845118" h="1113172">
                <a:moveTo>
                  <a:pt x="0" y="539460"/>
                </a:moveTo>
                <a:lnTo>
                  <a:pt x="0" y="0"/>
                </a:lnTo>
                <a:lnTo>
                  <a:pt x="1845118" y="0"/>
                </a:lnTo>
                <a:lnTo>
                  <a:pt x="1845118" y="1113172"/>
                </a:lnTo>
              </a:path>
            </a:pathLst>
          </a:custGeom>
          <a:no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0"/>
          </a:p>
        </p:txBody>
      </p:sp>
      <p:sp>
        <p:nvSpPr>
          <p:cNvPr id="37" name="任意多边形 36"/>
          <p:cNvSpPr/>
          <p:nvPr/>
        </p:nvSpPr>
        <p:spPr>
          <a:xfrm>
            <a:off x="3767280" y="2251348"/>
            <a:ext cx="1874003" cy="1370909"/>
          </a:xfrm>
          <a:custGeom>
            <a:avLst/>
            <a:gdLst>
              <a:gd name="connsiteX0" fmla="*/ 0 w 2362498"/>
              <a:gd name="connsiteY0" fmla="*/ 0 h 1827878"/>
              <a:gd name="connsiteX1" fmla="*/ 618105 w 2362498"/>
              <a:gd name="connsiteY1" fmla="*/ 0 h 1827878"/>
              <a:gd name="connsiteX2" fmla="*/ 618105 w 2362498"/>
              <a:gd name="connsiteY2" fmla="*/ 1612423 h 1827878"/>
              <a:gd name="connsiteX3" fmla="*/ 2362498 w 2362498"/>
              <a:gd name="connsiteY3" fmla="*/ 1612423 h 1827878"/>
              <a:gd name="connsiteX4" fmla="*/ 2362498 w 2362498"/>
              <a:gd name="connsiteY4" fmla="*/ 1827878 h 1827878"/>
              <a:gd name="connsiteX5" fmla="*/ 839514 w 2362498"/>
              <a:gd name="connsiteY5" fmla="*/ 1827878 h 1827878"/>
              <a:gd name="connsiteX6" fmla="*/ 433218 w 2362498"/>
              <a:gd name="connsiteY6" fmla="*/ 1827878 h 1827878"/>
              <a:gd name="connsiteX7" fmla="*/ 433218 w 2362498"/>
              <a:gd name="connsiteY7" fmla="*/ 1826314 h 1827878"/>
              <a:gd name="connsiteX8" fmla="*/ 0 w 2362498"/>
              <a:gd name="connsiteY8" fmla="*/ 1826314 h 1827878"/>
              <a:gd name="connsiteX0-1" fmla="*/ 618105 w 2362498"/>
              <a:gd name="connsiteY0-2" fmla="*/ 1612423 h 1827878"/>
              <a:gd name="connsiteX1-3" fmla="*/ 2362498 w 2362498"/>
              <a:gd name="connsiteY1-4" fmla="*/ 1612423 h 1827878"/>
              <a:gd name="connsiteX2-5" fmla="*/ 2362498 w 2362498"/>
              <a:gd name="connsiteY2-6" fmla="*/ 1827878 h 1827878"/>
              <a:gd name="connsiteX3-7" fmla="*/ 839514 w 2362498"/>
              <a:gd name="connsiteY3-8" fmla="*/ 1827878 h 1827878"/>
              <a:gd name="connsiteX4-9" fmla="*/ 433218 w 2362498"/>
              <a:gd name="connsiteY4-10" fmla="*/ 1827878 h 1827878"/>
              <a:gd name="connsiteX5-11" fmla="*/ 433218 w 2362498"/>
              <a:gd name="connsiteY5-12" fmla="*/ 1826314 h 1827878"/>
              <a:gd name="connsiteX6-13" fmla="*/ 0 w 2362498"/>
              <a:gd name="connsiteY6-14" fmla="*/ 1826314 h 1827878"/>
              <a:gd name="connsiteX7-15" fmla="*/ 0 w 2362498"/>
              <a:gd name="connsiteY7-16" fmla="*/ 0 h 1827878"/>
              <a:gd name="connsiteX8-17" fmla="*/ 618105 w 2362498"/>
              <a:gd name="connsiteY8-18" fmla="*/ 0 h 1827878"/>
              <a:gd name="connsiteX9" fmla="*/ 709545 w 2362498"/>
              <a:gd name="connsiteY9" fmla="*/ 1703863 h 1827878"/>
              <a:gd name="connsiteX0-19" fmla="*/ 618105 w 2362498"/>
              <a:gd name="connsiteY0-20" fmla="*/ 1612423 h 1827878"/>
              <a:gd name="connsiteX1-21" fmla="*/ 2362498 w 2362498"/>
              <a:gd name="connsiteY1-22" fmla="*/ 1612423 h 1827878"/>
              <a:gd name="connsiteX2-23" fmla="*/ 2362498 w 2362498"/>
              <a:gd name="connsiteY2-24" fmla="*/ 1827878 h 1827878"/>
              <a:gd name="connsiteX3-25" fmla="*/ 839514 w 2362498"/>
              <a:gd name="connsiteY3-26" fmla="*/ 1827878 h 1827878"/>
              <a:gd name="connsiteX4-27" fmla="*/ 433218 w 2362498"/>
              <a:gd name="connsiteY4-28" fmla="*/ 1827878 h 1827878"/>
              <a:gd name="connsiteX5-29" fmla="*/ 433218 w 2362498"/>
              <a:gd name="connsiteY5-30" fmla="*/ 1826314 h 1827878"/>
              <a:gd name="connsiteX6-31" fmla="*/ 0 w 2362498"/>
              <a:gd name="connsiteY6-32" fmla="*/ 1826314 h 1827878"/>
              <a:gd name="connsiteX7-33" fmla="*/ 0 w 2362498"/>
              <a:gd name="connsiteY7-34" fmla="*/ 0 h 1827878"/>
              <a:gd name="connsiteX8-35" fmla="*/ 618105 w 2362498"/>
              <a:gd name="connsiteY8-36" fmla="*/ 0 h 1827878"/>
              <a:gd name="connsiteX0-37" fmla="*/ 2362498 w 2362498"/>
              <a:gd name="connsiteY0-38" fmla="*/ 1612423 h 1827878"/>
              <a:gd name="connsiteX1-39" fmla="*/ 2362498 w 2362498"/>
              <a:gd name="connsiteY1-40" fmla="*/ 1827878 h 1827878"/>
              <a:gd name="connsiteX2-41" fmla="*/ 839514 w 2362498"/>
              <a:gd name="connsiteY2-42" fmla="*/ 1827878 h 1827878"/>
              <a:gd name="connsiteX3-43" fmla="*/ 433218 w 2362498"/>
              <a:gd name="connsiteY3-44" fmla="*/ 1827878 h 1827878"/>
              <a:gd name="connsiteX4-45" fmla="*/ 433218 w 2362498"/>
              <a:gd name="connsiteY4-46" fmla="*/ 1826314 h 1827878"/>
              <a:gd name="connsiteX5-47" fmla="*/ 0 w 2362498"/>
              <a:gd name="connsiteY5-48" fmla="*/ 1826314 h 1827878"/>
              <a:gd name="connsiteX6-49" fmla="*/ 0 w 2362498"/>
              <a:gd name="connsiteY6-50" fmla="*/ 0 h 1827878"/>
              <a:gd name="connsiteX7-51" fmla="*/ 618105 w 2362498"/>
              <a:gd name="connsiteY7-52" fmla="*/ 0 h 182787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2362498" h="1827878">
                <a:moveTo>
                  <a:pt x="2362498" y="1612423"/>
                </a:moveTo>
                <a:lnTo>
                  <a:pt x="2362498" y="1827878"/>
                </a:lnTo>
                <a:lnTo>
                  <a:pt x="839514" y="1827878"/>
                </a:lnTo>
                <a:lnTo>
                  <a:pt x="433218" y="1827878"/>
                </a:lnTo>
                <a:lnTo>
                  <a:pt x="433218" y="1826314"/>
                </a:lnTo>
                <a:lnTo>
                  <a:pt x="0" y="1826314"/>
                </a:lnTo>
                <a:lnTo>
                  <a:pt x="0" y="0"/>
                </a:lnTo>
                <a:lnTo>
                  <a:pt x="618105" y="0"/>
                </a:lnTo>
              </a:path>
            </a:pathLst>
          </a:custGeom>
          <a:no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0"/>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p:cTn id="7" dur="350" fill="hold"/>
                                        <p:tgtEl>
                                          <p:spTgt spid="39"/>
                                        </p:tgtEl>
                                        <p:attrNameLst>
                                          <p:attrName>ppt_w</p:attrName>
                                        </p:attrNameLst>
                                      </p:cBhvr>
                                      <p:tavLst>
                                        <p:tav tm="0">
                                          <p:val>
                                            <p:strVal val="4*#ppt_w"/>
                                          </p:val>
                                        </p:tav>
                                        <p:tav tm="100000">
                                          <p:val>
                                            <p:strVal val="#ppt_w"/>
                                          </p:val>
                                        </p:tav>
                                      </p:tavLst>
                                    </p:anim>
                                    <p:anim calcmode="lin" valueType="num">
                                      <p:cBhvr>
                                        <p:cTn id="8" dur="350" fill="hold"/>
                                        <p:tgtEl>
                                          <p:spTgt spid="39"/>
                                        </p:tgtEl>
                                        <p:attrNameLst>
                                          <p:attrName>ppt_h</p:attrName>
                                        </p:attrNameLst>
                                      </p:cBhvr>
                                      <p:tavLst>
                                        <p:tav tm="0">
                                          <p:val>
                                            <p:strVal val="4*#ppt_h"/>
                                          </p:val>
                                        </p:tav>
                                        <p:tav tm="100000">
                                          <p:val>
                                            <p:strVal val="#ppt_h"/>
                                          </p:val>
                                        </p:tav>
                                      </p:tavLst>
                                    </p:anim>
                                  </p:childTnLst>
                                </p:cTn>
                              </p:par>
                              <p:par>
                                <p:cTn id="9" presetID="23" presetClass="entr" presetSubtype="32" fill="hold" grpId="0" nodeType="withEffect">
                                  <p:stCondLst>
                                    <p:cond delay="250"/>
                                  </p:stCondLst>
                                  <p:childTnLst>
                                    <p:set>
                                      <p:cBhvr>
                                        <p:cTn id="10" dur="1" fill="hold">
                                          <p:stCondLst>
                                            <p:cond delay="0"/>
                                          </p:stCondLst>
                                        </p:cTn>
                                        <p:tgtEl>
                                          <p:spTgt spid="37"/>
                                        </p:tgtEl>
                                        <p:attrNameLst>
                                          <p:attrName>style.visibility</p:attrName>
                                        </p:attrNameLst>
                                      </p:cBhvr>
                                      <p:to>
                                        <p:strVal val="visible"/>
                                      </p:to>
                                    </p:set>
                                    <p:anim calcmode="lin" valueType="num">
                                      <p:cBhvr>
                                        <p:cTn id="11" dur="350" fill="hold"/>
                                        <p:tgtEl>
                                          <p:spTgt spid="37"/>
                                        </p:tgtEl>
                                        <p:attrNameLst>
                                          <p:attrName>ppt_w</p:attrName>
                                        </p:attrNameLst>
                                      </p:cBhvr>
                                      <p:tavLst>
                                        <p:tav tm="0">
                                          <p:val>
                                            <p:strVal val="4*#ppt_w"/>
                                          </p:val>
                                        </p:tav>
                                        <p:tav tm="100000">
                                          <p:val>
                                            <p:strVal val="#ppt_w"/>
                                          </p:val>
                                        </p:tav>
                                      </p:tavLst>
                                    </p:anim>
                                    <p:anim calcmode="lin" valueType="num">
                                      <p:cBhvr>
                                        <p:cTn id="12" dur="350" fill="hold"/>
                                        <p:tgtEl>
                                          <p:spTgt spid="37"/>
                                        </p:tgtEl>
                                        <p:attrNameLst>
                                          <p:attrName>ppt_h</p:attrName>
                                        </p:attrNameLst>
                                      </p:cBhvr>
                                      <p:tavLst>
                                        <p:tav tm="0">
                                          <p:val>
                                            <p:strVal val="4*#ppt_h"/>
                                          </p:val>
                                        </p:tav>
                                        <p:tav tm="100000">
                                          <p:val>
                                            <p:strVal val="#ppt_h"/>
                                          </p:val>
                                        </p:tav>
                                      </p:tavLst>
                                    </p:anim>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p:cTn id="16" dur="250" fill="hold"/>
                                        <p:tgtEl>
                                          <p:spTgt spid="8"/>
                                        </p:tgtEl>
                                        <p:attrNameLst>
                                          <p:attrName>ppt_w</p:attrName>
                                        </p:attrNameLst>
                                      </p:cBhvr>
                                      <p:tavLst>
                                        <p:tav tm="0">
                                          <p:val>
                                            <p:fltVal val="0"/>
                                          </p:val>
                                        </p:tav>
                                        <p:tav tm="100000">
                                          <p:val>
                                            <p:strVal val="#ppt_w"/>
                                          </p:val>
                                        </p:tav>
                                      </p:tavLst>
                                    </p:anim>
                                    <p:anim calcmode="lin" valueType="num">
                                      <p:cBhvr>
                                        <p:cTn id="17" dur="250" fill="hold"/>
                                        <p:tgtEl>
                                          <p:spTgt spid="8"/>
                                        </p:tgtEl>
                                        <p:attrNameLst>
                                          <p:attrName>ppt_h</p:attrName>
                                        </p:attrNameLst>
                                      </p:cBhvr>
                                      <p:tavLst>
                                        <p:tav tm="0">
                                          <p:val>
                                            <p:fltVal val="0"/>
                                          </p:val>
                                        </p:tav>
                                        <p:tav tm="100000">
                                          <p:val>
                                            <p:strVal val="#ppt_h"/>
                                          </p:val>
                                        </p:tav>
                                      </p:tavLst>
                                    </p:anim>
                                    <p:animEffect transition="in" filter="fade">
                                      <p:cBhvr>
                                        <p:cTn id="18" dur="250"/>
                                        <p:tgtEl>
                                          <p:spTgt spid="8"/>
                                        </p:tgtEl>
                                      </p:cBhvr>
                                    </p:animEffect>
                                  </p:childTnLst>
                                </p:cTn>
                              </p:par>
                            </p:childTnLst>
                          </p:cTn>
                        </p:par>
                        <p:par>
                          <p:cTn id="19" fill="hold">
                            <p:stCondLst>
                              <p:cond delay="1000"/>
                            </p:stCondLst>
                            <p:childTnLst>
                              <p:par>
                                <p:cTn id="20" presetID="16" presetClass="entr" presetSubtype="37"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arn(outVertical)">
                                      <p:cBhvr>
                                        <p:cTn id="2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39" grpId="0" bldLvl="0" animBg="1"/>
      <p:bldP spid="37"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2" name="图片 5" descr="公司LOGO2018版[1]"/>
          <p:cNvPicPr>
            <a:picLocks noChangeAspect="1"/>
          </p:cNvPicPr>
          <p:nvPr/>
        </p:nvPicPr>
        <p:blipFill>
          <a:blip r:embed="rId1"/>
          <a:stretch>
            <a:fillRect/>
          </a:stretch>
        </p:blipFill>
        <p:spPr>
          <a:xfrm>
            <a:off x="7924800" y="6324600"/>
            <a:ext cx="1079500" cy="441325"/>
          </a:xfrm>
          <a:prstGeom prst="rect">
            <a:avLst/>
          </a:prstGeom>
          <a:noFill/>
          <a:ln w="9525">
            <a:noFill/>
          </a:ln>
        </p:spPr>
      </p:pic>
      <p:sp>
        <p:nvSpPr>
          <p:cNvPr id="24578" name="标题 1"/>
          <p:cNvSpPr>
            <a:spLocks noGrp="1"/>
          </p:cNvSpPr>
          <p:nvPr>
            <p:ph type="title"/>
          </p:nvPr>
        </p:nvSpPr>
        <p:spPr>
          <a:xfrm>
            <a:off x="1066800" y="457200"/>
            <a:ext cx="6781800" cy="381000"/>
          </a:xfrm>
        </p:spPr>
        <p:txBody>
          <a:bodyPr vert="horz" wrap="square" lIns="91440" tIns="45720" rIns="91440" bIns="45720" numCol="1" rtlCol="0" anchor="ctr" anchorCtr="0" compatLnSpc="1">
            <a:normAutofit fontScale="90000"/>
          </a:body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zh-CN" altLang="en-US" sz="4400" b="0" i="0" u="none" strike="noStrike" kern="1200" cap="none" spc="0" normalizeH="0" baseline="0" noProof="0">
                <a:ln>
                  <a:noFill/>
                </a:ln>
                <a:solidFill>
                  <a:schemeClr val="tx1"/>
                </a:solidFill>
                <a:effectLst/>
                <a:uLnTx/>
                <a:uFillTx/>
                <a:latin typeface="黑体" panose="02010609060101010101" charset="-122"/>
                <a:ea typeface="黑体" panose="02010609060101010101" charset="-122"/>
                <a:cs typeface="+mj-cs"/>
              </a:rPr>
              <a:t>安装步骤</a:t>
            </a:r>
            <a:endParaRPr kumimoji="0" lang="zh-CN" altLang="en-US" sz="4400" b="0" i="0" u="none" strike="noStrike" kern="1200" cap="none" spc="0" normalizeH="0" baseline="0" noProof="0">
              <a:ln>
                <a:noFill/>
              </a:ln>
              <a:solidFill>
                <a:schemeClr val="tx1"/>
              </a:solidFill>
              <a:effectLst/>
              <a:uLnTx/>
              <a:uFillTx/>
              <a:latin typeface="黑体" panose="02010609060101010101" charset="-122"/>
              <a:ea typeface="黑体" panose="02010609060101010101" charset="-122"/>
              <a:cs typeface="+mj-cs"/>
            </a:endParaRPr>
          </a:p>
        </p:txBody>
      </p:sp>
      <p:sp>
        <p:nvSpPr>
          <p:cNvPr id="4" name="内容占位符 2"/>
          <p:cNvSpPr txBox="1"/>
          <p:nvPr/>
        </p:nvSpPr>
        <p:spPr>
          <a:xfrm>
            <a:off x="431800" y="1016000"/>
            <a:ext cx="4330700" cy="5184775"/>
          </a:xfrm>
          <a:prstGeom prst="rect">
            <a:avLst/>
          </a:prstGeom>
        </p:spPr>
        <p:txBody>
          <a:bodyPr/>
          <a:lstStyle/>
          <a:p>
            <a:pPr marL="342900" marR="0" indent="-342900" defTabSz="914400" eaLnBrk="1" hangingPunct="1">
              <a:spcBef>
                <a:spcPct val="20000"/>
              </a:spcBef>
              <a:buClr>
                <a:schemeClr val="tx2"/>
              </a:buClr>
              <a:buSzTx/>
              <a:buFont typeface="Wingdings" panose="05000000000000000000" pitchFamily="2" charset="2"/>
              <a:buChar char="v"/>
              <a:defRPr/>
            </a:pPr>
            <a:r>
              <a:rPr kumimoji="0" lang="en-US" altLang="zh-CN" sz="3200" kern="0" cap="none" spc="0" normalizeH="0" baseline="0" noProof="0" dirty="0">
                <a:latin typeface="宋体" panose="02010600030101010101" pitchFamily="2" charset="-122"/>
                <a:ea typeface="宋体" panose="02010600030101010101" pitchFamily="2" charset="-122"/>
                <a:cs typeface="+mn-cs"/>
              </a:rPr>
              <a:t>2.</a:t>
            </a:r>
            <a:r>
              <a:rPr kumimoji="0" lang="zh-CN" altLang="en-US" sz="3200" kern="0" cap="none" spc="0" normalizeH="0" baseline="0" noProof="0" dirty="0">
                <a:latin typeface="宋体" panose="02010600030101010101" pitchFamily="2" charset="-122"/>
                <a:ea typeface="宋体" panose="02010600030101010101" pitchFamily="2" charset="-122"/>
                <a:cs typeface="+mn-cs"/>
              </a:rPr>
              <a:t>环境检测</a:t>
            </a:r>
            <a:endParaRPr kumimoji="0" lang="en-US" altLang="zh-CN" sz="3200" kern="0" cap="none" spc="0" normalizeH="0" baseline="0" noProof="0" dirty="0">
              <a:latin typeface="宋体" panose="02010600030101010101" pitchFamily="2" charset="-122"/>
              <a:ea typeface="宋体" panose="02010600030101010101" pitchFamily="2" charset="-122"/>
              <a:cs typeface="+mn-cs"/>
            </a:endParaRPr>
          </a:p>
          <a:p>
            <a:pPr marL="742950" marR="0" lvl="1" indent="-28575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Char char="§"/>
              <a:defRPr/>
            </a:pPr>
            <a:r>
              <a:rPr kumimoji="0" lang="en-US" altLang="zh-CN" sz="2800" b="0"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rPr>
              <a:t>2.3</a:t>
            </a:r>
            <a:r>
              <a:rPr kumimoji="0" lang="zh-CN" altLang="en-US" sz="2800" b="0"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rPr>
              <a:t>签章检测</a:t>
            </a:r>
            <a:endParaRPr kumimoji="0" lang="en-US" altLang="zh-CN" sz="2800" b="0"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endParaRPr>
          </a:p>
          <a:p>
            <a:pPr marL="1143000" marR="0" lvl="2" indent="-228600" algn="l" defTabSz="914400" rtl="0" eaLnBrk="1" fontAlgn="base" latinLnBrk="0" hangingPunct="1">
              <a:lnSpc>
                <a:spcPct val="100000"/>
              </a:lnSpc>
              <a:spcBef>
                <a:spcPct val="20000"/>
              </a:spcBef>
              <a:spcAft>
                <a:spcPct val="0"/>
              </a:spcAft>
              <a:buClr>
                <a:schemeClr val="tx1"/>
              </a:buClr>
              <a:buSzTx/>
              <a:buFontTx/>
              <a:buChar char="•"/>
              <a:defRPr/>
            </a:pPr>
            <a:r>
              <a:rPr kumimoji="0" lang="zh-CN" altLang="zh-CN" sz="2400" b="0"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rPr>
              <a:t>点击</a:t>
            </a:r>
            <a:r>
              <a:rPr kumimoji="0" lang="zh-CN" altLang="en-US" sz="2400" b="0"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rPr>
              <a:t>签章检测</a:t>
            </a:r>
            <a:r>
              <a:rPr kumimoji="0" lang="zh-CN" altLang="zh-CN" sz="2400" b="0"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rPr>
              <a:t>，在出现的窗口中，选择签章的名称和签章的模式，并输入您的证书</a:t>
            </a:r>
            <a:r>
              <a:rPr kumimoji="0" lang="en-US" altLang="zh-CN" sz="2400" b="0"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rPr>
              <a:t>Key</a:t>
            </a:r>
            <a:r>
              <a:rPr kumimoji="0" lang="zh-CN" altLang="zh-CN" sz="2400" b="0"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rPr>
              <a:t>的密码</a:t>
            </a:r>
            <a:endParaRPr kumimoji="0" lang="en-US" altLang="zh-CN" sz="2400" b="0"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endParaRPr>
          </a:p>
        </p:txBody>
      </p:sp>
      <p:pic>
        <p:nvPicPr>
          <p:cNvPr id="24580" name="Picture 4" descr="C:\Users\82107\Desktop\新建文件夹\微信截图_20210906113943.png微信截图_20210906113943"/>
          <p:cNvPicPr>
            <a:picLocks noChangeAspect="1"/>
          </p:cNvPicPr>
          <p:nvPr/>
        </p:nvPicPr>
        <p:blipFill>
          <a:blip r:embed="rId2"/>
          <a:stretch>
            <a:fillRect/>
          </a:stretch>
        </p:blipFill>
        <p:spPr>
          <a:xfrm>
            <a:off x="4873624" y="2971812"/>
            <a:ext cx="4200525" cy="2633662"/>
          </a:xfrm>
          <a:prstGeom prst="rect">
            <a:avLst/>
          </a:prstGeom>
          <a:noFill/>
          <a:ln w="9525">
            <a:noFill/>
          </a:ln>
        </p:spPr>
      </p:pic>
      <p:pic>
        <p:nvPicPr>
          <p:cNvPr id="24581" name="Picture 5" descr="C:\Users\82107\Desktop\新建文件夹\微信截图_20210906114016.png微信截图_20210906114016"/>
          <p:cNvPicPr>
            <a:picLocks noChangeAspect="1"/>
          </p:cNvPicPr>
          <p:nvPr/>
        </p:nvPicPr>
        <p:blipFill>
          <a:blip r:embed="rId3"/>
          <a:stretch>
            <a:fillRect/>
          </a:stretch>
        </p:blipFill>
        <p:spPr>
          <a:xfrm>
            <a:off x="2170113" y="4648200"/>
            <a:ext cx="2198687" cy="1962150"/>
          </a:xfrm>
          <a:prstGeom prst="rect">
            <a:avLst/>
          </a:prstGeom>
          <a:noFill/>
          <a:ln w="9525">
            <a:noFill/>
          </a:ln>
        </p:spPr>
      </p:pic>
    </p:spTree>
  </p:cSld>
  <p:clrMapOvr>
    <a:masterClrMapping/>
  </p:clrMapOvr>
  <p:transition spd="slow"/>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68910" y="149225"/>
            <a:ext cx="7299960" cy="706755"/>
          </a:xfrm>
        </p:spPr>
        <p:txBody>
          <a:bodyPr wrap="square"/>
          <a:p>
            <a:r>
              <a:rPr lang="en-US" altLang="zh-CN" sz="400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1.</a:t>
            </a:r>
            <a:r>
              <a:rPr sz="400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项目复议</a:t>
            </a:r>
            <a:endParaRPr sz="400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custDataLst>
              <p:tags r:id="rId1"/>
            </p:custDataLst>
          </p:nvPr>
        </p:nvPicPr>
        <p:blipFill>
          <a:blip r:embed="rId2"/>
          <a:srcRect/>
          <a:stretch>
            <a:fillRect/>
          </a:stretch>
        </p:blipFill>
        <p:spPr>
          <a:xfrm>
            <a:off x="302260" y="1066800"/>
            <a:ext cx="3745230" cy="4867275"/>
          </a:xfrm>
          <a:prstGeom prst="rect">
            <a:avLst/>
          </a:prstGeom>
        </p:spPr>
      </p:pic>
      <p:pic>
        <p:nvPicPr>
          <p:cNvPr id="4" name="图片 3"/>
          <p:cNvPicPr>
            <a:picLocks noChangeAspect="1"/>
          </p:cNvPicPr>
          <p:nvPr>
            <p:custDataLst>
              <p:tags r:id="rId3"/>
            </p:custDataLst>
          </p:nvPr>
        </p:nvPicPr>
        <p:blipFill>
          <a:blip r:embed="rId4"/>
          <a:srcRect/>
          <a:stretch>
            <a:fillRect/>
          </a:stretch>
        </p:blipFill>
        <p:spPr>
          <a:xfrm>
            <a:off x="4117340" y="1066800"/>
            <a:ext cx="3836670" cy="4771390"/>
          </a:xfrm>
          <a:prstGeom prst="rect">
            <a:avLst/>
          </a:prstGeom>
        </p:spPr>
      </p:pic>
      <p:pic>
        <p:nvPicPr>
          <p:cNvPr id="45061" name="图片 5" descr="公司LOGO2018版[1]"/>
          <p:cNvPicPr>
            <a:picLocks noChangeAspect="1"/>
          </p:cNvPicPr>
          <p:nvPr>
            <p:custDataLst>
              <p:tags r:id="rId5"/>
            </p:custDataLst>
          </p:nvPr>
        </p:nvPicPr>
        <p:blipFill>
          <a:blip r:embed="rId6"/>
          <a:stretch>
            <a:fillRect/>
          </a:stretch>
        </p:blipFill>
        <p:spPr>
          <a:xfrm>
            <a:off x="7924800" y="6324600"/>
            <a:ext cx="1079500" cy="441325"/>
          </a:xfrm>
          <a:prstGeom prst="rect">
            <a:avLst/>
          </a:prstGeom>
          <a:noFill/>
          <a:ln w="9525">
            <a:noFill/>
          </a:ln>
        </p:spPr>
      </p:pic>
      <p:sp>
        <p:nvSpPr>
          <p:cNvPr id="5" name="文本框 4"/>
          <p:cNvSpPr txBox="1"/>
          <p:nvPr/>
        </p:nvSpPr>
        <p:spPr>
          <a:xfrm>
            <a:off x="1447800" y="6042025"/>
            <a:ext cx="6302375" cy="282575"/>
          </a:xfrm>
          <a:prstGeom prst="rect">
            <a:avLst/>
          </a:prstGeom>
          <a:noFill/>
        </p:spPr>
        <p:txBody>
          <a:bodyPr wrap="square" rtlCol="0">
            <a:noAutofit/>
          </a:bodyPr>
          <a:p>
            <a:r>
              <a:rPr sz="1400">
                <a:latin typeface="方正粗黑宋简体" panose="02000000000000000000" charset="-122"/>
                <a:ea typeface="方正粗黑宋简体" panose="02000000000000000000" charset="-122"/>
                <a:cs typeface="方正粗黑宋简体" panose="02000000000000000000" charset="-122"/>
                <a:sym typeface="+mn-ea"/>
              </a:rPr>
              <a:t>新增复议由招标人</a:t>
            </a:r>
            <a:r>
              <a:rPr lang="en-US" altLang="zh-CN" sz="1400">
                <a:latin typeface="方正粗黑宋简体" panose="02000000000000000000" charset="-122"/>
                <a:ea typeface="方正粗黑宋简体" panose="02000000000000000000" charset="-122"/>
                <a:cs typeface="方正粗黑宋简体" panose="02000000000000000000" charset="-122"/>
                <a:sym typeface="+mn-ea"/>
              </a:rPr>
              <a:t>/</a:t>
            </a:r>
            <a:r>
              <a:rPr sz="1400">
                <a:latin typeface="方正粗黑宋简体" panose="02000000000000000000" charset="-122"/>
                <a:ea typeface="方正粗黑宋简体" panose="02000000000000000000" charset="-122"/>
                <a:cs typeface="方正粗黑宋简体" panose="02000000000000000000" charset="-122"/>
                <a:sym typeface="+mn-ea"/>
              </a:rPr>
              <a:t>采购人进行，代理等复议申请通过之后，走后续流程即可。</a:t>
            </a:r>
            <a:endParaRPr sz="1400">
              <a:latin typeface="方正粗黑宋简体" panose="02000000000000000000" charset="-122"/>
              <a:ea typeface="方正粗黑宋简体" panose="02000000000000000000" charset="-122"/>
              <a:cs typeface="方正粗黑宋简体" panose="02000000000000000000" charset="-122"/>
            </a:endParaRPr>
          </a:p>
          <a:p>
            <a:endParaRPr lang="zh-CN" altLang="en-US" sz="1400">
              <a:latin typeface="方正粗黑宋简体" panose="02000000000000000000" charset="-122"/>
              <a:ea typeface="方正粗黑宋简体" panose="02000000000000000000" charset="-122"/>
              <a:cs typeface="方正粗黑宋简体" panose="02000000000000000000" charset="-122"/>
            </a:endParaRPr>
          </a:p>
        </p:txBody>
      </p: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68910" y="148908"/>
            <a:ext cx="8954135" cy="706755"/>
          </a:xfrm>
        </p:spPr>
        <p:txBody>
          <a:bodyPr wrap="square"/>
          <a:p>
            <a:r>
              <a:rPr lang="en-US" altLang="zh-CN" sz="400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2.</a:t>
            </a:r>
            <a:r>
              <a:rPr lang="zh-CN" altLang="en-US" sz="400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项目注册信息变更</a:t>
            </a:r>
            <a:endParaRPr lang="zh-CN" altLang="en-US" sz="400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custDataLst>
              <p:tags r:id="rId1"/>
            </p:custDataLst>
          </p:nvPr>
        </p:nvPicPr>
        <p:blipFill>
          <a:blip r:embed="rId2"/>
          <a:srcRect/>
          <a:stretch>
            <a:fillRect/>
          </a:stretch>
        </p:blipFill>
        <p:spPr>
          <a:xfrm>
            <a:off x="0" y="1066800"/>
            <a:ext cx="9144000" cy="4722495"/>
          </a:xfrm>
          <a:prstGeom prst="rect">
            <a:avLst/>
          </a:prstGeom>
        </p:spPr>
      </p:pic>
      <p:pic>
        <p:nvPicPr>
          <p:cNvPr id="45061" name="图片 5" descr="公司LOGO2018版[1]"/>
          <p:cNvPicPr>
            <a:picLocks noChangeAspect="1"/>
          </p:cNvPicPr>
          <p:nvPr>
            <p:custDataLst>
              <p:tags r:id="rId3"/>
            </p:custDataLst>
          </p:nvPr>
        </p:nvPicPr>
        <p:blipFill>
          <a:blip r:embed="rId4"/>
          <a:stretch>
            <a:fillRect/>
          </a:stretch>
        </p:blipFill>
        <p:spPr>
          <a:xfrm>
            <a:off x="7924800" y="6324600"/>
            <a:ext cx="1079500" cy="441325"/>
          </a:xfrm>
          <a:prstGeom prst="rect">
            <a:avLst/>
          </a:prstGeom>
          <a:noFill/>
          <a:ln w="9525">
            <a:noFill/>
          </a:ln>
        </p:spPr>
      </p:pic>
      <p:sp>
        <p:nvSpPr>
          <p:cNvPr id="4" name="文本框 3"/>
          <p:cNvSpPr txBox="1"/>
          <p:nvPr/>
        </p:nvSpPr>
        <p:spPr>
          <a:xfrm>
            <a:off x="798195" y="5791200"/>
            <a:ext cx="7694930" cy="585470"/>
          </a:xfrm>
          <a:prstGeom prst="rect">
            <a:avLst/>
          </a:prstGeom>
          <a:noFill/>
        </p:spPr>
        <p:txBody>
          <a:bodyPr wrap="square" rtlCol="0">
            <a:noAutofit/>
          </a:bodyPr>
          <a:p>
            <a:r>
              <a:rPr lang="zh-CN" altLang="en-US" sz="1400">
                <a:latin typeface="方正粗黑宋简体" panose="02000000000000000000" charset="-122"/>
                <a:ea typeface="方正粗黑宋简体" panose="02000000000000000000" charset="-122"/>
                <a:cs typeface="方正粗黑宋简体" panose="02000000000000000000" charset="-122"/>
                <a:sym typeface="+mn-ea"/>
              </a:rPr>
              <a:t>工程项目标段划分错误，只能走招标异常，重新划分标段，采购项目分包错误，可以选择</a:t>
            </a:r>
            <a:r>
              <a:rPr lang="en-US" altLang="zh-CN" sz="1400">
                <a:latin typeface="方正粗黑宋简体" panose="02000000000000000000" charset="-122"/>
                <a:ea typeface="方正粗黑宋简体" panose="02000000000000000000" charset="-122"/>
                <a:cs typeface="方正粗黑宋简体" panose="02000000000000000000" charset="-122"/>
                <a:sym typeface="+mn-ea"/>
              </a:rPr>
              <a:t>“</a:t>
            </a:r>
            <a:r>
              <a:rPr sz="1400">
                <a:latin typeface="方正粗黑宋简体" panose="02000000000000000000" charset="-122"/>
                <a:ea typeface="方正粗黑宋简体" panose="02000000000000000000" charset="-122"/>
                <a:cs typeface="方正粗黑宋简体" panose="02000000000000000000" charset="-122"/>
                <a:sym typeface="+mn-ea"/>
              </a:rPr>
              <a:t>项目注册信息变更</a:t>
            </a:r>
            <a:r>
              <a:rPr lang="en-US" altLang="zh-CN" sz="1400">
                <a:latin typeface="方正粗黑宋简体" panose="02000000000000000000" charset="-122"/>
                <a:ea typeface="方正粗黑宋简体" panose="02000000000000000000" charset="-122"/>
                <a:cs typeface="方正粗黑宋简体" panose="02000000000000000000" charset="-122"/>
                <a:sym typeface="+mn-ea"/>
              </a:rPr>
              <a:t>”</a:t>
            </a:r>
            <a:r>
              <a:rPr sz="1400">
                <a:latin typeface="方正粗黑宋简体" panose="02000000000000000000" charset="-122"/>
                <a:ea typeface="方正粗黑宋简体" panose="02000000000000000000" charset="-122"/>
                <a:cs typeface="方正粗黑宋简体" panose="02000000000000000000" charset="-122"/>
                <a:sym typeface="+mn-ea"/>
              </a:rPr>
              <a:t>模块，重新划分分包（注：只能变更原有的或增加分包，不可减少分包。）</a:t>
            </a:r>
            <a:endParaRPr sz="1400">
              <a:latin typeface="方正粗黑宋简体" panose="02000000000000000000" charset="-122"/>
              <a:ea typeface="方正粗黑宋简体" panose="02000000000000000000" charset="-122"/>
              <a:cs typeface="方正粗黑宋简体" panose="02000000000000000000" charset="-122"/>
            </a:endParaRPr>
          </a:p>
          <a:p>
            <a:endParaRPr lang="zh-CN" altLang="en-US" sz="1400">
              <a:latin typeface="方正粗黑宋简体" panose="02000000000000000000" charset="-122"/>
              <a:ea typeface="方正粗黑宋简体" panose="02000000000000000000" charset="-122"/>
              <a:cs typeface="方正粗黑宋简体" panose="02000000000000000000" charset="-122"/>
            </a:endParaRPr>
          </a:p>
        </p:txBody>
      </p:sp>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68910" y="149225"/>
            <a:ext cx="7332980" cy="706755"/>
          </a:xfrm>
        </p:spPr>
        <p:txBody>
          <a:bodyPr wrap="square"/>
          <a:p>
            <a:r>
              <a:rPr lang="en-US" altLang="zh-CN" sz="400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3.</a:t>
            </a:r>
            <a:r>
              <a:rPr sz="400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项目信息变更</a:t>
            </a:r>
            <a:endParaRPr sz="400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custDataLst>
              <p:tags r:id="rId1"/>
            </p:custDataLst>
          </p:nvPr>
        </p:nvPicPr>
        <p:blipFill>
          <a:blip r:embed="rId2"/>
          <a:srcRect/>
          <a:stretch>
            <a:fillRect/>
          </a:stretch>
        </p:blipFill>
        <p:spPr>
          <a:xfrm>
            <a:off x="227330" y="1080770"/>
            <a:ext cx="3908425" cy="4731385"/>
          </a:xfrm>
          <a:prstGeom prst="rect">
            <a:avLst/>
          </a:prstGeom>
        </p:spPr>
      </p:pic>
      <p:pic>
        <p:nvPicPr>
          <p:cNvPr id="4" name="图片 3"/>
          <p:cNvPicPr>
            <a:picLocks noChangeAspect="1"/>
          </p:cNvPicPr>
          <p:nvPr>
            <p:custDataLst>
              <p:tags r:id="rId3"/>
            </p:custDataLst>
          </p:nvPr>
        </p:nvPicPr>
        <p:blipFill>
          <a:blip r:embed="rId4"/>
          <a:srcRect/>
          <a:stretch>
            <a:fillRect/>
          </a:stretch>
        </p:blipFill>
        <p:spPr>
          <a:xfrm>
            <a:off x="4265930" y="1080135"/>
            <a:ext cx="3964940" cy="4731385"/>
          </a:xfrm>
          <a:prstGeom prst="rect">
            <a:avLst/>
          </a:prstGeom>
        </p:spPr>
      </p:pic>
      <p:pic>
        <p:nvPicPr>
          <p:cNvPr id="45061" name="图片 5" descr="公司LOGO2018版[1]"/>
          <p:cNvPicPr>
            <a:picLocks noChangeAspect="1"/>
          </p:cNvPicPr>
          <p:nvPr>
            <p:custDataLst>
              <p:tags r:id="rId5"/>
            </p:custDataLst>
          </p:nvPr>
        </p:nvPicPr>
        <p:blipFill>
          <a:blip r:embed="rId6"/>
          <a:stretch>
            <a:fillRect/>
          </a:stretch>
        </p:blipFill>
        <p:spPr>
          <a:xfrm>
            <a:off x="7924800" y="6324600"/>
            <a:ext cx="1079500" cy="441325"/>
          </a:xfrm>
          <a:prstGeom prst="rect">
            <a:avLst/>
          </a:prstGeom>
          <a:noFill/>
          <a:ln w="9525">
            <a:noFill/>
          </a:ln>
        </p:spPr>
      </p:pic>
      <p:sp>
        <p:nvSpPr>
          <p:cNvPr id="5" name="文本框 4"/>
          <p:cNvSpPr txBox="1"/>
          <p:nvPr/>
        </p:nvSpPr>
        <p:spPr>
          <a:xfrm>
            <a:off x="1600200" y="5811520"/>
            <a:ext cx="5979160" cy="513080"/>
          </a:xfrm>
          <a:prstGeom prst="rect">
            <a:avLst/>
          </a:prstGeom>
          <a:noFill/>
        </p:spPr>
        <p:txBody>
          <a:bodyPr wrap="square" rtlCol="0">
            <a:noAutofit/>
          </a:bodyPr>
          <a:p>
            <a:r>
              <a:rPr sz="1400">
                <a:latin typeface="方正粗黑宋简体" panose="02000000000000000000" charset="-122"/>
                <a:ea typeface="方正粗黑宋简体" panose="02000000000000000000" charset="-122"/>
                <a:cs typeface="宋体" panose="02010600030101010101" pitchFamily="2" charset="-122"/>
                <a:sym typeface="+mn-ea"/>
              </a:rPr>
              <a:t>招标过程中，遇到特殊问题，可在此提出信息变更申请，由交易中心</a:t>
            </a:r>
            <a:r>
              <a:rPr lang="zh-CN" sz="1400">
                <a:latin typeface="方正粗黑宋简体" panose="02000000000000000000" charset="-122"/>
                <a:ea typeface="方正粗黑宋简体" panose="02000000000000000000" charset="-122"/>
                <a:cs typeface="宋体" panose="02010600030101010101" pitchFamily="2" charset="-122"/>
                <a:sym typeface="+mn-ea"/>
              </a:rPr>
              <a:t>工作人员</a:t>
            </a:r>
            <a:r>
              <a:rPr sz="1400">
                <a:latin typeface="方正粗黑宋简体" panose="02000000000000000000" charset="-122"/>
                <a:ea typeface="方正粗黑宋简体" panose="02000000000000000000" charset="-122"/>
                <a:cs typeface="宋体" panose="02010600030101010101" pitchFamily="2" charset="-122"/>
                <a:sym typeface="+mn-ea"/>
              </a:rPr>
              <a:t>进行审核，技术人员配合处理。</a:t>
            </a:r>
            <a:endParaRPr sz="1400">
              <a:latin typeface="方正粗黑宋简体" panose="02000000000000000000" charset="-122"/>
              <a:ea typeface="方正粗黑宋简体" panose="02000000000000000000" charset="-122"/>
              <a:cs typeface="宋体" panose="02010600030101010101" pitchFamily="2" charset="-122"/>
            </a:endParaRPr>
          </a:p>
          <a:p>
            <a:endParaRPr lang="zh-CN" altLang="en-US" sz="1400">
              <a:latin typeface="方正粗黑宋简体" panose="02000000000000000000" charset="-122"/>
              <a:ea typeface="方正粗黑宋简体" panose="02000000000000000000" charset="-122"/>
            </a:endParaRPr>
          </a:p>
        </p:txBody>
      </p:sp>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68910" y="149225"/>
            <a:ext cx="6936105" cy="706755"/>
          </a:xfrm>
        </p:spPr>
        <p:txBody>
          <a:bodyPr wrap="square"/>
          <a:p>
            <a:r>
              <a:rPr lang="en-US" altLang="zh-CN" sz="4000">
                <a:solidFill>
                  <a:schemeClr val="tx1"/>
                </a:solidFill>
                <a:effectLst>
                  <a:outerShdw blurRad="38100" dist="19050" dir="2700000" algn="tl" rotWithShape="0">
                    <a:schemeClr val="dk1">
                      <a:alpha val="40000"/>
                    </a:schemeClr>
                  </a:outerShdw>
                </a:effectLst>
              </a:rPr>
              <a:t>4.</a:t>
            </a:r>
            <a:r>
              <a:rPr sz="4000">
                <a:solidFill>
                  <a:schemeClr val="tx1"/>
                </a:solidFill>
                <a:effectLst>
                  <a:outerShdw blurRad="38100" dist="19050" dir="2700000" algn="tl" rotWithShape="0">
                    <a:schemeClr val="dk1">
                      <a:alpha val="40000"/>
                    </a:schemeClr>
                  </a:outerShdw>
                </a:effectLst>
              </a:rPr>
              <a:t>中小微项目分包</a:t>
            </a:r>
            <a:endParaRPr sz="4000">
              <a:solidFill>
                <a:schemeClr val="tx1"/>
              </a:solidFill>
              <a:effectLst>
                <a:outerShdw blurRad="38100" dist="19050" dir="2700000" algn="tl" rotWithShape="0">
                  <a:schemeClr val="dk1">
                    <a:alpha val="40000"/>
                  </a:schemeClr>
                </a:outerShdw>
              </a:effectLst>
            </a:endParaRPr>
          </a:p>
        </p:txBody>
      </p:sp>
      <p:pic>
        <p:nvPicPr>
          <p:cNvPr id="3" name="图片 2"/>
          <p:cNvPicPr>
            <a:picLocks noChangeAspect="1"/>
          </p:cNvPicPr>
          <p:nvPr>
            <p:custDataLst>
              <p:tags r:id="rId1"/>
            </p:custDataLst>
          </p:nvPr>
        </p:nvPicPr>
        <p:blipFill>
          <a:blip r:embed="rId2"/>
          <a:srcRect/>
          <a:stretch>
            <a:fillRect/>
          </a:stretch>
        </p:blipFill>
        <p:spPr>
          <a:xfrm>
            <a:off x="0" y="1143000"/>
            <a:ext cx="9144000" cy="4171950"/>
          </a:xfrm>
          <a:prstGeom prst="rect">
            <a:avLst/>
          </a:prstGeom>
        </p:spPr>
      </p:pic>
      <p:pic>
        <p:nvPicPr>
          <p:cNvPr id="6" name="图片 5"/>
          <p:cNvPicPr>
            <a:picLocks noChangeAspect="1"/>
          </p:cNvPicPr>
          <p:nvPr>
            <p:custDataLst>
              <p:tags r:id="rId3"/>
            </p:custDataLst>
          </p:nvPr>
        </p:nvPicPr>
        <p:blipFill>
          <a:blip r:embed="rId4"/>
          <a:stretch>
            <a:fillRect/>
          </a:stretch>
        </p:blipFill>
        <p:spPr>
          <a:xfrm>
            <a:off x="-635" y="4191000"/>
            <a:ext cx="9144635" cy="1752600"/>
          </a:xfrm>
          <a:prstGeom prst="rect">
            <a:avLst/>
          </a:prstGeom>
        </p:spPr>
      </p:pic>
      <p:pic>
        <p:nvPicPr>
          <p:cNvPr id="45061" name="图片 5" descr="公司LOGO2018版[1]"/>
          <p:cNvPicPr>
            <a:picLocks noChangeAspect="1"/>
          </p:cNvPicPr>
          <p:nvPr>
            <p:custDataLst>
              <p:tags r:id="rId5"/>
            </p:custDataLst>
          </p:nvPr>
        </p:nvPicPr>
        <p:blipFill>
          <a:blip r:embed="rId6"/>
          <a:stretch>
            <a:fillRect/>
          </a:stretch>
        </p:blipFill>
        <p:spPr>
          <a:xfrm>
            <a:off x="7924800" y="6324600"/>
            <a:ext cx="1079500" cy="441325"/>
          </a:xfrm>
          <a:prstGeom prst="rect">
            <a:avLst/>
          </a:prstGeom>
          <a:noFill/>
          <a:ln w="9525">
            <a:noFill/>
          </a:ln>
        </p:spPr>
      </p:pic>
      <p:sp>
        <p:nvSpPr>
          <p:cNvPr id="4" name="文本框 3"/>
          <p:cNvSpPr txBox="1"/>
          <p:nvPr/>
        </p:nvSpPr>
        <p:spPr>
          <a:xfrm>
            <a:off x="661670" y="6028690"/>
            <a:ext cx="7820660" cy="295910"/>
          </a:xfrm>
          <a:prstGeom prst="rect">
            <a:avLst/>
          </a:prstGeom>
          <a:noFill/>
        </p:spPr>
        <p:txBody>
          <a:bodyPr wrap="square" rtlCol="0">
            <a:noAutofit/>
          </a:bodyPr>
          <a:p>
            <a:r>
              <a:rPr sz="1400">
                <a:latin typeface="方正粗黑宋简体" panose="02000000000000000000" charset="-122"/>
                <a:ea typeface="方正粗黑宋简体" panose="02000000000000000000" charset="-122"/>
                <a:cs typeface="方正粗黑宋简体" panose="02000000000000000000" charset="-122"/>
                <a:sym typeface="+mn-ea"/>
              </a:rPr>
              <a:t>政府采购项目，关于中小微计划的分包规则是小微金额</a:t>
            </a:r>
            <a:r>
              <a:rPr lang="en-US" altLang="zh-CN" sz="1400">
                <a:latin typeface="方正粗黑宋简体" panose="02000000000000000000" charset="-122"/>
                <a:ea typeface="方正粗黑宋简体" panose="02000000000000000000" charset="-122"/>
                <a:cs typeface="方正粗黑宋简体" panose="02000000000000000000" charset="-122"/>
                <a:sym typeface="+mn-ea"/>
              </a:rPr>
              <a:t>+</a:t>
            </a:r>
            <a:r>
              <a:rPr sz="1400">
                <a:latin typeface="方正粗黑宋简体" panose="02000000000000000000" charset="-122"/>
                <a:ea typeface="方正粗黑宋简体" panose="02000000000000000000" charset="-122"/>
                <a:cs typeface="方正粗黑宋简体" panose="02000000000000000000" charset="-122"/>
                <a:sym typeface="+mn-ea"/>
              </a:rPr>
              <a:t>采购预留金额</a:t>
            </a:r>
            <a:r>
              <a:rPr lang="en-US" altLang="zh-CN" sz="1400">
                <a:latin typeface="方正粗黑宋简体" panose="02000000000000000000" charset="-122"/>
                <a:ea typeface="方正粗黑宋简体" panose="02000000000000000000" charset="-122"/>
                <a:cs typeface="方正粗黑宋简体" panose="02000000000000000000" charset="-122"/>
                <a:sym typeface="+mn-ea"/>
              </a:rPr>
              <a:t>+</a:t>
            </a:r>
            <a:r>
              <a:rPr sz="1400">
                <a:latin typeface="方正粗黑宋简体" panose="02000000000000000000" charset="-122"/>
                <a:ea typeface="方正粗黑宋简体" panose="02000000000000000000" charset="-122"/>
                <a:cs typeface="方正粗黑宋简体" panose="02000000000000000000" charset="-122"/>
                <a:sym typeface="+mn-ea"/>
              </a:rPr>
              <a:t>非采购预留金额</a:t>
            </a:r>
            <a:r>
              <a:rPr lang="en-US" altLang="zh-CN" sz="1400">
                <a:latin typeface="方正粗黑宋简体" panose="02000000000000000000" charset="-122"/>
                <a:ea typeface="方正粗黑宋简体" panose="02000000000000000000" charset="-122"/>
                <a:cs typeface="方正粗黑宋简体" panose="02000000000000000000" charset="-122"/>
                <a:sym typeface="+mn-ea"/>
              </a:rPr>
              <a:t>=</a:t>
            </a:r>
            <a:r>
              <a:rPr sz="1400">
                <a:latin typeface="方正粗黑宋简体" panose="02000000000000000000" charset="-122"/>
                <a:ea typeface="方正粗黑宋简体" panose="02000000000000000000" charset="-122"/>
                <a:cs typeface="方正粗黑宋简体" panose="02000000000000000000" charset="-122"/>
                <a:sym typeface="+mn-ea"/>
              </a:rPr>
              <a:t>总预算。</a:t>
            </a:r>
            <a:endParaRPr sz="1400">
              <a:latin typeface="方正粗黑宋简体" panose="02000000000000000000" charset="-122"/>
              <a:ea typeface="方正粗黑宋简体" panose="02000000000000000000" charset="-122"/>
              <a:cs typeface="方正粗黑宋简体" panose="02000000000000000000" charset="-122"/>
            </a:endParaRPr>
          </a:p>
          <a:p>
            <a:endParaRPr lang="zh-CN" altLang="en-US" sz="1400">
              <a:latin typeface="方正粗黑宋简体" panose="02000000000000000000" charset="-122"/>
              <a:ea typeface="方正粗黑宋简体" panose="02000000000000000000" charset="-122"/>
              <a:cs typeface="方正粗黑宋简体" panose="02000000000000000000" charset="-122"/>
            </a:endParaRPr>
          </a:p>
        </p:txBody>
      </p:sp>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68910" y="149225"/>
            <a:ext cx="7527290" cy="706755"/>
          </a:xfrm>
        </p:spPr>
        <p:txBody>
          <a:bodyPr wrap="square"/>
          <a:p>
            <a:r>
              <a:rPr lang="en-US" altLang="zh-CN" sz="400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5.</a:t>
            </a:r>
            <a:r>
              <a:rPr sz="400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场地预约页面评标室查看</a:t>
            </a:r>
            <a:endParaRPr sz="400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custDataLst>
              <p:tags r:id="rId1"/>
            </p:custDataLst>
          </p:nvPr>
        </p:nvPicPr>
        <p:blipFill>
          <a:blip r:embed="rId2"/>
          <a:srcRect/>
          <a:stretch>
            <a:fillRect/>
          </a:stretch>
        </p:blipFill>
        <p:spPr>
          <a:xfrm>
            <a:off x="1270" y="1067435"/>
            <a:ext cx="9142730" cy="4745355"/>
          </a:xfrm>
          <a:prstGeom prst="rect">
            <a:avLst/>
          </a:prstGeom>
        </p:spPr>
      </p:pic>
      <p:pic>
        <p:nvPicPr>
          <p:cNvPr id="45061" name="图片 5" descr="公司LOGO2018版[1]"/>
          <p:cNvPicPr>
            <a:picLocks noChangeAspect="1"/>
          </p:cNvPicPr>
          <p:nvPr>
            <p:custDataLst>
              <p:tags r:id="rId3"/>
            </p:custDataLst>
          </p:nvPr>
        </p:nvPicPr>
        <p:blipFill>
          <a:blip r:embed="rId4"/>
          <a:stretch>
            <a:fillRect/>
          </a:stretch>
        </p:blipFill>
        <p:spPr>
          <a:xfrm>
            <a:off x="7924800" y="6324600"/>
            <a:ext cx="1079500" cy="441325"/>
          </a:xfrm>
          <a:prstGeom prst="rect">
            <a:avLst/>
          </a:prstGeom>
          <a:noFill/>
          <a:ln w="9525">
            <a:noFill/>
          </a:ln>
        </p:spPr>
      </p:pic>
      <p:sp>
        <p:nvSpPr>
          <p:cNvPr id="4" name="文本框 3"/>
          <p:cNvSpPr txBox="1"/>
          <p:nvPr/>
        </p:nvSpPr>
        <p:spPr>
          <a:xfrm>
            <a:off x="1198245" y="5814060"/>
            <a:ext cx="6475095" cy="485140"/>
          </a:xfrm>
          <a:prstGeom prst="rect">
            <a:avLst/>
          </a:prstGeom>
          <a:noFill/>
        </p:spPr>
        <p:txBody>
          <a:bodyPr wrap="square" rtlCol="0">
            <a:noAutofit/>
          </a:bodyPr>
          <a:p>
            <a:r>
              <a:rPr sz="1400">
                <a:latin typeface="方正粗黑宋简体" panose="02000000000000000000" charset="-122"/>
                <a:ea typeface="方正粗黑宋简体" panose="02000000000000000000" charset="-122"/>
                <a:cs typeface="宋体" panose="02010600030101010101" pitchFamily="2" charset="-122"/>
                <a:sym typeface="+mn-ea"/>
              </a:rPr>
              <a:t>专家抽取终端，选择省交易中心的，只有开标当天九点之后才能看到评标室，选择政府采购的，开标前两个</a:t>
            </a:r>
            <a:r>
              <a:rPr lang="zh-CN" sz="1400">
                <a:latin typeface="方正粗黑宋简体" panose="02000000000000000000" charset="-122"/>
                <a:ea typeface="方正粗黑宋简体" panose="02000000000000000000" charset="-122"/>
                <a:cs typeface="宋体" panose="02010600030101010101" pitchFamily="2" charset="-122"/>
                <a:sym typeface="+mn-ea"/>
              </a:rPr>
              <a:t>日历</a:t>
            </a:r>
            <a:r>
              <a:rPr sz="1400">
                <a:latin typeface="方正粗黑宋简体" panose="02000000000000000000" charset="-122"/>
                <a:ea typeface="方正粗黑宋简体" panose="02000000000000000000" charset="-122"/>
                <a:cs typeface="宋体" panose="02010600030101010101" pitchFamily="2" charset="-122"/>
                <a:sym typeface="+mn-ea"/>
              </a:rPr>
              <a:t>日能看到评标室</a:t>
            </a:r>
            <a:r>
              <a:rPr lang="zh-CN" sz="1400">
                <a:latin typeface="方正粗黑宋简体" panose="02000000000000000000" charset="-122"/>
                <a:ea typeface="方正粗黑宋简体" panose="02000000000000000000" charset="-122"/>
                <a:cs typeface="宋体" panose="02010600030101010101" pitchFamily="2" charset="-122"/>
                <a:sym typeface="+mn-ea"/>
              </a:rPr>
              <a:t>。</a:t>
            </a:r>
            <a:endParaRPr sz="1400">
              <a:latin typeface="方正粗黑宋简体" panose="02000000000000000000" charset="-122"/>
              <a:ea typeface="方正粗黑宋简体" panose="02000000000000000000" charset="-122"/>
              <a:cs typeface="宋体" panose="02010600030101010101" pitchFamily="2" charset="-122"/>
            </a:endParaRPr>
          </a:p>
          <a:p>
            <a:endParaRPr lang="zh-CN" altLang="en-US" sz="1400">
              <a:latin typeface="方正粗黑宋简体" panose="02000000000000000000" charset="-122"/>
              <a:ea typeface="方正粗黑宋简体" panose="02000000000000000000" charset="-122"/>
            </a:endParaRPr>
          </a:p>
        </p:txBody>
      </p:sp>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28600" y="210820"/>
            <a:ext cx="8783320" cy="583565"/>
          </a:xfrm>
        </p:spPr>
        <p:txBody>
          <a:bodyPr wrap="square"/>
          <a:lstStyle/>
          <a:p>
            <a:r>
              <a:rPr lang="en-US" altLang="zh-CN" sz="320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6.</a:t>
            </a:r>
            <a:r>
              <a:rPr sz="320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场地预约的时候是否选择远程异地评标？</a:t>
            </a:r>
            <a:endParaRPr sz="320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endParaRPr>
          </a:p>
        </p:txBody>
      </p:sp>
      <p:pic>
        <p:nvPicPr>
          <p:cNvPr id="4" name="图片 3"/>
          <p:cNvPicPr>
            <a:picLocks noChangeAspect="1"/>
          </p:cNvPicPr>
          <p:nvPr>
            <p:custDataLst>
              <p:tags r:id="rId1"/>
            </p:custDataLst>
          </p:nvPr>
        </p:nvPicPr>
        <p:blipFill>
          <a:blip r:embed="rId2"/>
          <a:srcRect/>
          <a:stretch>
            <a:fillRect/>
          </a:stretch>
        </p:blipFill>
        <p:spPr>
          <a:xfrm>
            <a:off x="0" y="1101725"/>
            <a:ext cx="9144000" cy="4380230"/>
          </a:xfrm>
          <a:prstGeom prst="rect">
            <a:avLst/>
          </a:prstGeom>
        </p:spPr>
      </p:pic>
      <p:sp>
        <p:nvSpPr>
          <p:cNvPr id="3" name="文本框 2"/>
          <p:cNvSpPr txBox="1"/>
          <p:nvPr/>
        </p:nvSpPr>
        <p:spPr>
          <a:xfrm>
            <a:off x="483870" y="5590540"/>
            <a:ext cx="7971155" cy="806450"/>
          </a:xfrm>
          <a:prstGeom prst="rect">
            <a:avLst/>
          </a:prstGeom>
          <a:noFill/>
        </p:spPr>
        <p:txBody>
          <a:bodyPr wrap="square" rtlCol="0">
            <a:noAutofit/>
          </a:bodyPr>
          <a:p>
            <a:r>
              <a:rPr sz="1400">
                <a:latin typeface="方正粗黑宋简体" panose="02000000000000000000" charset="-122"/>
                <a:ea typeface="方正粗黑宋简体" panose="02000000000000000000" charset="-122"/>
                <a:cs typeface="方正粗黑宋简体" panose="02000000000000000000" charset="-122"/>
                <a:sym typeface="+mn-ea"/>
              </a:rPr>
              <a:t>该选项勾选之后，评标的时候只能用远程评标室评标，如果不是远程异地评标的项目，不需要选择，如果误选了，</a:t>
            </a:r>
            <a:r>
              <a:rPr sz="1400">
                <a:solidFill>
                  <a:srgbClr val="FF0000"/>
                </a:solidFill>
                <a:latin typeface="方正粗黑宋简体" panose="02000000000000000000" charset="-122"/>
                <a:ea typeface="方正粗黑宋简体" panose="02000000000000000000" charset="-122"/>
                <a:cs typeface="方正粗黑宋简体" panose="02000000000000000000" charset="-122"/>
                <a:sym typeface="+mn-ea"/>
              </a:rPr>
              <a:t>如果代理公司没有在开标前三个工作日取消场地，重新预约场地，那么开标当天，不能够再进行变更。</a:t>
            </a:r>
            <a:endParaRPr sz="1400" b="0">
              <a:solidFill>
                <a:srgbClr val="FF0000"/>
              </a:solidFill>
              <a:latin typeface="方正粗黑宋简体" panose="02000000000000000000" charset="-122"/>
              <a:ea typeface="方正粗黑宋简体" panose="02000000000000000000" charset="-122"/>
              <a:cs typeface="方正粗黑宋简体" panose="02000000000000000000" charset="-122"/>
            </a:endParaRPr>
          </a:p>
          <a:p>
            <a:endParaRPr lang="zh-CN" altLang="en-US" sz="1400"/>
          </a:p>
        </p:txBody>
      </p:sp>
      <p:pic>
        <p:nvPicPr>
          <p:cNvPr id="45061" name="图片 5" descr="公司LOGO2018版[1]"/>
          <p:cNvPicPr>
            <a:picLocks noChangeAspect="1"/>
          </p:cNvPicPr>
          <p:nvPr>
            <p:custDataLst>
              <p:tags r:id="rId3"/>
            </p:custDataLst>
          </p:nvPr>
        </p:nvPicPr>
        <p:blipFill>
          <a:blip r:embed="rId4"/>
          <a:stretch>
            <a:fillRect/>
          </a:stretch>
        </p:blipFill>
        <p:spPr>
          <a:xfrm>
            <a:off x="7924800" y="6324600"/>
            <a:ext cx="1079500" cy="441325"/>
          </a:xfrm>
          <a:prstGeom prst="rect">
            <a:avLst/>
          </a:prstGeom>
          <a:noFill/>
          <a:ln w="9525">
            <a:noFill/>
          </a:ln>
        </p:spPr>
      </p:pic>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68748" y="149077"/>
            <a:ext cx="6275460" cy="706755"/>
          </a:xfrm>
        </p:spPr>
        <p:txBody>
          <a:bodyPr/>
          <a:p>
            <a:r>
              <a:rPr lang="en-US" altLang="zh-CN" sz="400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7.</a:t>
            </a:r>
            <a:r>
              <a:rPr sz="400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招标正文转换失败</a:t>
            </a:r>
            <a:endParaRPr sz="400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custDataLst>
              <p:tags r:id="rId1"/>
            </p:custDataLst>
          </p:nvPr>
        </p:nvPicPr>
        <p:blipFill>
          <a:blip r:embed="rId2"/>
          <a:srcRect/>
          <a:stretch>
            <a:fillRect/>
          </a:stretch>
        </p:blipFill>
        <p:spPr>
          <a:xfrm>
            <a:off x="0" y="1219200"/>
            <a:ext cx="9144000" cy="4741545"/>
          </a:xfrm>
          <a:prstGeom prst="rect">
            <a:avLst/>
          </a:prstGeom>
        </p:spPr>
      </p:pic>
      <p:pic>
        <p:nvPicPr>
          <p:cNvPr id="45061" name="图片 5" descr="公司LOGO2018版[1]"/>
          <p:cNvPicPr>
            <a:picLocks noChangeAspect="1"/>
          </p:cNvPicPr>
          <p:nvPr>
            <p:custDataLst>
              <p:tags r:id="rId3"/>
            </p:custDataLst>
          </p:nvPr>
        </p:nvPicPr>
        <p:blipFill>
          <a:blip r:embed="rId4"/>
          <a:stretch>
            <a:fillRect/>
          </a:stretch>
        </p:blipFill>
        <p:spPr>
          <a:xfrm>
            <a:off x="7924800" y="6324600"/>
            <a:ext cx="1079500" cy="441325"/>
          </a:xfrm>
          <a:prstGeom prst="rect">
            <a:avLst/>
          </a:prstGeom>
          <a:noFill/>
          <a:ln w="9525">
            <a:noFill/>
          </a:ln>
        </p:spPr>
      </p:pic>
      <p:sp>
        <p:nvSpPr>
          <p:cNvPr id="4" name="文本框 3"/>
          <p:cNvSpPr txBox="1"/>
          <p:nvPr/>
        </p:nvSpPr>
        <p:spPr>
          <a:xfrm>
            <a:off x="781050" y="6015355"/>
            <a:ext cx="7582535" cy="306705"/>
          </a:xfrm>
          <a:prstGeom prst="rect">
            <a:avLst/>
          </a:prstGeom>
          <a:noFill/>
        </p:spPr>
        <p:txBody>
          <a:bodyPr wrap="square" rtlCol="0">
            <a:spAutoFit/>
          </a:bodyPr>
          <a:p>
            <a:r>
              <a:rPr sz="1400">
                <a:latin typeface="方正粗黑宋简体" panose="02000000000000000000" charset="-122"/>
                <a:ea typeface="方正粗黑宋简体" panose="02000000000000000000" charset="-122"/>
                <a:cs typeface="方正粗黑宋简体" panose="02000000000000000000" charset="-122"/>
                <a:sym typeface="+mn-ea"/>
              </a:rPr>
              <a:t>如招标正文转换</a:t>
            </a:r>
            <a:r>
              <a:rPr lang="en-US" altLang="zh-CN" sz="1400">
                <a:latin typeface="方正粗黑宋简体" panose="02000000000000000000" charset="-122"/>
                <a:ea typeface="方正粗黑宋简体" panose="02000000000000000000" charset="-122"/>
                <a:cs typeface="方正粗黑宋简体" panose="02000000000000000000" charset="-122"/>
                <a:sym typeface="+mn-ea"/>
              </a:rPr>
              <a:t>PDF</a:t>
            </a:r>
            <a:r>
              <a:rPr sz="1400">
                <a:latin typeface="方正粗黑宋简体" panose="02000000000000000000" charset="-122"/>
                <a:ea typeface="方正粗黑宋简体" panose="02000000000000000000" charset="-122"/>
                <a:cs typeface="方正粗黑宋简体" panose="02000000000000000000" charset="-122"/>
                <a:sym typeface="+mn-ea"/>
              </a:rPr>
              <a:t>失败，需把</a:t>
            </a:r>
            <a:r>
              <a:rPr lang="en-US" altLang="zh-CN" sz="1400">
                <a:latin typeface="方正粗黑宋简体" panose="02000000000000000000" charset="-122"/>
                <a:ea typeface="方正粗黑宋简体" panose="02000000000000000000" charset="-122"/>
                <a:cs typeface="方正粗黑宋简体" panose="02000000000000000000" charset="-122"/>
                <a:sym typeface="+mn-ea"/>
              </a:rPr>
              <a:t>doc</a:t>
            </a:r>
            <a:r>
              <a:rPr sz="1400">
                <a:latin typeface="方正粗黑宋简体" panose="02000000000000000000" charset="-122"/>
                <a:ea typeface="方正粗黑宋简体" panose="02000000000000000000" charset="-122"/>
                <a:cs typeface="方正粗黑宋简体" panose="02000000000000000000" charset="-122"/>
                <a:sym typeface="+mn-ea"/>
              </a:rPr>
              <a:t>格式的正文，换成</a:t>
            </a:r>
            <a:r>
              <a:rPr lang="en-US" altLang="zh-CN" sz="1400">
                <a:latin typeface="方正粗黑宋简体" panose="02000000000000000000" charset="-122"/>
                <a:ea typeface="方正粗黑宋简体" panose="02000000000000000000" charset="-122"/>
                <a:cs typeface="方正粗黑宋简体" panose="02000000000000000000" charset="-122"/>
                <a:sym typeface="+mn-ea"/>
              </a:rPr>
              <a:t>docx</a:t>
            </a:r>
            <a:r>
              <a:rPr sz="1400">
                <a:latin typeface="方正粗黑宋简体" panose="02000000000000000000" charset="-122"/>
                <a:ea typeface="方正粗黑宋简体" panose="02000000000000000000" charset="-122"/>
                <a:cs typeface="方正粗黑宋简体" panose="02000000000000000000" charset="-122"/>
                <a:sym typeface="+mn-ea"/>
              </a:rPr>
              <a:t>后缀文件重新上传，然后再去转换</a:t>
            </a:r>
            <a:endParaRPr lang="zh-CN" altLang="en-US" sz="1400">
              <a:latin typeface="方正粗黑宋简体" panose="02000000000000000000" charset="-122"/>
              <a:ea typeface="方正粗黑宋简体" panose="02000000000000000000" charset="-122"/>
              <a:cs typeface="方正粗黑宋简体" panose="02000000000000000000" charset="-122"/>
            </a:endParaRPr>
          </a:p>
        </p:txBody>
      </p:sp>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8910" y="148908"/>
            <a:ext cx="6977380" cy="706755"/>
          </a:xfrm>
        </p:spPr>
        <p:txBody>
          <a:bodyPr wrap="square"/>
          <a:lstStyle/>
          <a:p>
            <a:r>
              <a:rPr lang="en-US" altLang="zh-CN" sz="400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8.</a:t>
            </a:r>
            <a:r>
              <a:rPr sz="400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暗标介绍及操作注意事项</a:t>
            </a:r>
            <a:endParaRPr sz="400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custDataLst>
              <p:tags r:id="rId1"/>
            </p:custDataLst>
          </p:nvPr>
        </p:nvPicPr>
        <p:blipFill>
          <a:blip r:embed="rId2"/>
          <a:srcRect/>
          <a:stretch>
            <a:fillRect/>
          </a:stretch>
        </p:blipFill>
        <p:spPr>
          <a:xfrm>
            <a:off x="0" y="1066800"/>
            <a:ext cx="9144000" cy="1838325"/>
          </a:xfrm>
          <a:prstGeom prst="rect">
            <a:avLst/>
          </a:prstGeom>
        </p:spPr>
      </p:pic>
      <p:pic>
        <p:nvPicPr>
          <p:cNvPr id="4" name="图片 3"/>
          <p:cNvPicPr>
            <a:picLocks noChangeAspect="1"/>
          </p:cNvPicPr>
          <p:nvPr>
            <p:custDataLst>
              <p:tags r:id="rId3"/>
            </p:custDataLst>
          </p:nvPr>
        </p:nvPicPr>
        <p:blipFill>
          <a:blip r:embed="rId4"/>
          <a:srcRect/>
          <a:stretch>
            <a:fillRect/>
          </a:stretch>
        </p:blipFill>
        <p:spPr>
          <a:xfrm>
            <a:off x="0" y="2286000"/>
            <a:ext cx="9129395" cy="3495675"/>
          </a:xfrm>
          <a:prstGeom prst="rect">
            <a:avLst/>
          </a:prstGeom>
        </p:spPr>
      </p:pic>
      <p:sp>
        <p:nvSpPr>
          <p:cNvPr id="5" name="文本框 4"/>
          <p:cNvSpPr txBox="1"/>
          <p:nvPr/>
        </p:nvSpPr>
        <p:spPr>
          <a:xfrm>
            <a:off x="353695" y="5803900"/>
            <a:ext cx="8366760" cy="462280"/>
          </a:xfrm>
          <a:prstGeom prst="rect">
            <a:avLst/>
          </a:prstGeom>
          <a:noFill/>
        </p:spPr>
        <p:txBody>
          <a:bodyPr wrap="square" rtlCol="0">
            <a:noAutofit/>
          </a:bodyPr>
          <a:p>
            <a:r>
              <a:rPr sz="1400">
                <a:latin typeface="方正粗黑宋简体" panose="02000000000000000000" charset="-122"/>
                <a:ea typeface="方正粗黑宋简体" panose="02000000000000000000" charset="-122"/>
                <a:cs typeface="方正粗黑宋简体" panose="02000000000000000000" charset="-122"/>
                <a:sym typeface="+mn-ea"/>
              </a:rPr>
              <a:t>如果项目有要求暗标，编辑招标文件的时候，在评标办法</a:t>
            </a:r>
            <a:r>
              <a:rPr lang="en-US" altLang="zh-CN" sz="1400">
                <a:latin typeface="方正粗黑宋简体" panose="02000000000000000000" charset="-122"/>
                <a:ea typeface="方正粗黑宋简体" panose="02000000000000000000" charset="-122"/>
                <a:cs typeface="方正粗黑宋简体" panose="02000000000000000000" charset="-122"/>
                <a:sym typeface="+mn-ea"/>
              </a:rPr>
              <a:t>→</a:t>
            </a:r>
            <a:r>
              <a:rPr sz="1400">
                <a:latin typeface="方正粗黑宋简体" panose="02000000000000000000" charset="-122"/>
                <a:ea typeface="方正粗黑宋简体" panose="02000000000000000000" charset="-122"/>
                <a:cs typeface="方正粗黑宋简体" panose="02000000000000000000" charset="-122"/>
                <a:sym typeface="+mn-ea"/>
              </a:rPr>
              <a:t>详细评审参数</a:t>
            </a:r>
            <a:r>
              <a:rPr lang="en-US" altLang="zh-CN" sz="1400">
                <a:latin typeface="方正粗黑宋简体" panose="02000000000000000000" charset="-122"/>
                <a:ea typeface="方正粗黑宋简体" panose="02000000000000000000" charset="-122"/>
                <a:cs typeface="方正粗黑宋简体" panose="02000000000000000000" charset="-122"/>
                <a:sym typeface="+mn-ea"/>
              </a:rPr>
              <a:t>→</a:t>
            </a:r>
            <a:r>
              <a:rPr sz="1400">
                <a:latin typeface="方正粗黑宋简体" panose="02000000000000000000" charset="-122"/>
                <a:ea typeface="方正粗黑宋简体" panose="02000000000000000000" charset="-122"/>
                <a:cs typeface="方正粗黑宋简体" panose="02000000000000000000" charset="-122"/>
                <a:sym typeface="+mn-ea"/>
              </a:rPr>
              <a:t>技术标评分参数下勾选暗标选项，投标文件组成里的</a:t>
            </a:r>
            <a:r>
              <a:rPr lang="en-US" altLang="zh-CN" sz="1400">
                <a:latin typeface="方正粗黑宋简体" panose="02000000000000000000" charset="-122"/>
                <a:ea typeface="方正粗黑宋简体" panose="02000000000000000000" charset="-122"/>
                <a:cs typeface="方正粗黑宋简体" panose="02000000000000000000" charset="-122"/>
                <a:sym typeface="+mn-ea"/>
              </a:rPr>
              <a:t>“</a:t>
            </a:r>
            <a:r>
              <a:rPr sz="1400">
                <a:latin typeface="方正粗黑宋简体" panose="02000000000000000000" charset="-122"/>
                <a:ea typeface="方正粗黑宋简体" panose="02000000000000000000" charset="-122"/>
                <a:cs typeface="方正粗黑宋简体" panose="02000000000000000000" charset="-122"/>
                <a:sym typeface="+mn-ea"/>
              </a:rPr>
              <a:t>施工组织设计</a:t>
            </a:r>
            <a:r>
              <a:rPr lang="en-US" altLang="zh-CN" sz="1400">
                <a:latin typeface="方正粗黑宋简体" panose="02000000000000000000" charset="-122"/>
                <a:ea typeface="方正粗黑宋简体" panose="02000000000000000000" charset="-122"/>
                <a:cs typeface="方正粗黑宋简体" panose="02000000000000000000" charset="-122"/>
                <a:sym typeface="+mn-ea"/>
              </a:rPr>
              <a:t>”</a:t>
            </a:r>
            <a:r>
              <a:rPr sz="1400">
                <a:latin typeface="方正粗黑宋简体" panose="02000000000000000000" charset="-122"/>
                <a:ea typeface="方正粗黑宋简体" panose="02000000000000000000" charset="-122"/>
                <a:cs typeface="方正粗黑宋简体" panose="02000000000000000000" charset="-122"/>
                <a:sym typeface="+mn-ea"/>
              </a:rPr>
              <a:t>该项必须选择，但无需勾选签章。</a:t>
            </a:r>
            <a:endParaRPr sz="1400" b="0">
              <a:latin typeface="方正粗黑宋简体" panose="02000000000000000000" charset="-122"/>
              <a:ea typeface="方正粗黑宋简体" panose="02000000000000000000" charset="-122"/>
              <a:cs typeface="方正粗黑宋简体" panose="02000000000000000000" charset="-122"/>
            </a:endParaRPr>
          </a:p>
          <a:p>
            <a:endParaRPr lang="zh-CN" altLang="en-US" sz="1400"/>
          </a:p>
        </p:txBody>
      </p:sp>
      <p:pic>
        <p:nvPicPr>
          <p:cNvPr id="45061" name="图片 5" descr="公司LOGO2018版[1]"/>
          <p:cNvPicPr>
            <a:picLocks noChangeAspect="1"/>
          </p:cNvPicPr>
          <p:nvPr>
            <p:custDataLst>
              <p:tags r:id="rId5"/>
            </p:custDataLst>
          </p:nvPr>
        </p:nvPicPr>
        <p:blipFill>
          <a:blip r:embed="rId6"/>
          <a:stretch>
            <a:fillRect/>
          </a:stretch>
        </p:blipFill>
        <p:spPr>
          <a:xfrm>
            <a:off x="7924800" y="6324600"/>
            <a:ext cx="1079500" cy="441325"/>
          </a:xfrm>
          <a:prstGeom prst="rect">
            <a:avLst/>
          </a:prstGeom>
          <a:noFill/>
          <a:ln w="9525">
            <a:noFill/>
          </a:ln>
        </p:spPr>
      </p:pic>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8910" y="197486"/>
            <a:ext cx="8532495" cy="706755"/>
          </a:xfrm>
        </p:spPr>
        <p:txBody>
          <a:bodyPr wrap="square"/>
          <a:lstStyle/>
          <a:p>
            <a:r>
              <a:rPr lang="en-US" altLang="zh-CN" sz="400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方正粗黑宋简体" panose="02000000000000000000" charset="-122"/>
              </a:rPr>
              <a:t>9.</a:t>
            </a:r>
            <a:r>
              <a:rPr sz="400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方正粗黑宋简体" panose="02000000000000000000" charset="-122"/>
              </a:rPr>
              <a:t>招标文件工程量清单导入</a:t>
            </a:r>
            <a:endParaRPr sz="400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方正粗黑宋简体" panose="02000000000000000000" charset="-122"/>
            </a:endParaRPr>
          </a:p>
        </p:txBody>
      </p:sp>
      <p:pic>
        <p:nvPicPr>
          <p:cNvPr id="3" name="图片 2"/>
          <p:cNvPicPr>
            <a:picLocks noChangeAspect="1"/>
          </p:cNvPicPr>
          <p:nvPr>
            <p:custDataLst>
              <p:tags r:id="rId1"/>
            </p:custDataLst>
          </p:nvPr>
        </p:nvPicPr>
        <p:blipFill>
          <a:blip r:embed="rId2"/>
          <a:srcRect/>
          <a:stretch>
            <a:fillRect/>
          </a:stretch>
        </p:blipFill>
        <p:spPr>
          <a:xfrm>
            <a:off x="0" y="1219200"/>
            <a:ext cx="9143365" cy="4288155"/>
          </a:xfrm>
          <a:prstGeom prst="rect">
            <a:avLst/>
          </a:prstGeom>
        </p:spPr>
      </p:pic>
      <p:sp>
        <p:nvSpPr>
          <p:cNvPr id="4" name="文本框 3"/>
          <p:cNvSpPr txBox="1"/>
          <p:nvPr/>
        </p:nvSpPr>
        <p:spPr>
          <a:xfrm>
            <a:off x="890270" y="5562600"/>
            <a:ext cx="7570470" cy="712470"/>
          </a:xfrm>
          <a:prstGeom prst="rect">
            <a:avLst/>
          </a:prstGeom>
          <a:noFill/>
        </p:spPr>
        <p:txBody>
          <a:bodyPr wrap="square" rtlCol="0">
            <a:noAutofit/>
          </a:bodyPr>
          <a:p>
            <a:r>
              <a:rPr lang="zh-CN" altLang="en-US" sz="1400">
                <a:latin typeface="方正粗黑宋简体" panose="02000000000000000000" charset="-122"/>
                <a:ea typeface="方正粗黑宋简体" panose="02000000000000000000" charset="-122"/>
                <a:cs typeface="方正粗黑宋简体" panose="02000000000000000000" charset="-122"/>
                <a:sym typeface="+mn-ea"/>
              </a:rPr>
              <a:t>工程量清单导入，系统现在只支持</a:t>
            </a:r>
            <a:r>
              <a:rPr lang="en-US" altLang="zh-CN" sz="1400">
                <a:latin typeface="方正粗黑宋简体" panose="02000000000000000000" charset="-122"/>
                <a:ea typeface="方正粗黑宋简体" panose="02000000000000000000" charset="-122"/>
                <a:cs typeface="方正粗黑宋简体" panose="02000000000000000000" charset="-122"/>
                <a:sym typeface="+mn-ea"/>
              </a:rPr>
              <a:t>eynzbx</a:t>
            </a:r>
            <a:r>
              <a:rPr sz="1400">
                <a:latin typeface="方正粗黑宋简体" panose="02000000000000000000" charset="-122"/>
                <a:ea typeface="方正粗黑宋简体" panose="02000000000000000000" charset="-122"/>
                <a:cs typeface="方正粗黑宋简体" panose="02000000000000000000" charset="-122"/>
                <a:sym typeface="+mn-ea"/>
              </a:rPr>
              <a:t>格式和</a:t>
            </a:r>
            <a:r>
              <a:rPr lang="en-US" altLang="zh-CN" sz="1400">
                <a:latin typeface="方正粗黑宋简体" panose="02000000000000000000" charset="-122"/>
                <a:ea typeface="方正粗黑宋简体" panose="02000000000000000000" charset="-122"/>
                <a:cs typeface="方正粗黑宋简体" panose="02000000000000000000" charset="-122"/>
                <a:sym typeface="+mn-ea"/>
              </a:rPr>
              <a:t>zzydbx</a:t>
            </a:r>
            <a:r>
              <a:rPr sz="1400">
                <a:latin typeface="方正粗黑宋简体" panose="02000000000000000000" charset="-122"/>
                <a:ea typeface="方正粗黑宋简体" panose="02000000000000000000" charset="-122"/>
                <a:cs typeface="方正粗黑宋简体" panose="02000000000000000000" charset="-122"/>
                <a:sym typeface="+mn-ea"/>
              </a:rPr>
              <a:t>格式的清单。</a:t>
            </a:r>
            <a:r>
              <a:rPr sz="1400">
                <a:solidFill>
                  <a:srgbClr val="FF0000"/>
                </a:solidFill>
                <a:latin typeface="方正粗黑宋简体" panose="02000000000000000000" charset="-122"/>
                <a:ea typeface="方正粗黑宋简体" panose="02000000000000000000" charset="-122"/>
                <a:cs typeface="方正粗黑宋简体" panose="02000000000000000000" charset="-122"/>
                <a:sym typeface="+mn-ea"/>
              </a:rPr>
              <a:t>注意：</a:t>
            </a:r>
            <a:r>
              <a:rPr lang="en-US" altLang="zh-CN" sz="1400">
                <a:solidFill>
                  <a:srgbClr val="FF0000"/>
                </a:solidFill>
                <a:latin typeface="方正粗黑宋简体" panose="02000000000000000000" charset="-122"/>
                <a:ea typeface="方正粗黑宋简体" panose="02000000000000000000" charset="-122"/>
                <a:cs typeface="方正粗黑宋简体" panose="02000000000000000000" charset="-122"/>
                <a:sym typeface="+mn-ea"/>
              </a:rPr>
              <a:t>161</a:t>
            </a:r>
            <a:r>
              <a:rPr sz="1400">
                <a:solidFill>
                  <a:srgbClr val="FF0000"/>
                </a:solidFill>
                <a:latin typeface="方正粗黑宋简体" panose="02000000000000000000" charset="-122"/>
                <a:ea typeface="方正粗黑宋简体" panose="02000000000000000000" charset="-122"/>
                <a:cs typeface="方正粗黑宋简体" panose="02000000000000000000" charset="-122"/>
                <a:sym typeface="+mn-ea"/>
              </a:rPr>
              <a:t>号文的项目，必须发布控制价文件上传清单，否则将影响系统的</a:t>
            </a:r>
            <a:r>
              <a:rPr lang="zh-CN" sz="1400">
                <a:solidFill>
                  <a:srgbClr val="FF0000"/>
                </a:solidFill>
                <a:latin typeface="方正粗黑宋简体" panose="02000000000000000000" charset="-122"/>
                <a:ea typeface="方正粗黑宋简体" panose="02000000000000000000" charset="-122"/>
                <a:cs typeface="方正粗黑宋简体" panose="02000000000000000000" charset="-122"/>
                <a:sym typeface="+mn-ea"/>
              </a:rPr>
              <a:t>清标与</a:t>
            </a:r>
            <a:r>
              <a:rPr sz="1400">
                <a:solidFill>
                  <a:srgbClr val="FF0000"/>
                </a:solidFill>
                <a:latin typeface="方正粗黑宋简体" panose="02000000000000000000" charset="-122"/>
                <a:ea typeface="方正粗黑宋简体" panose="02000000000000000000" charset="-122"/>
                <a:cs typeface="方正粗黑宋简体" panose="02000000000000000000" charset="-122"/>
                <a:sym typeface="+mn-ea"/>
              </a:rPr>
              <a:t>自动抽项功能</a:t>
            </a:r>
            <a:r>
              <a:rPr lang="zh-CN" sz="1400">
                <a:solidFill>
                  <a:srgbClr val="FF0000"/>
                </a:solidFill>
                <a:latin typeface="方正粗黑宋简体" panose="02000000000000000000" charset="-122"/>
                <a:ea typeface="方正粗黑宋简体" panose="02000000000000000000" charset="-122"/>
                <a:cs typeface="方正粗黑宋简体" panose="02000000000000000000" charset="-122"/>
                <a:sym typeface="+mn-ea"/>
              </a:rPr>
              <a:t>。</a:t>
            </a:r>
            <a:r>
              <a:rPr lang="zh-CN" sz="1400">
                <a:solidFill>
                  <a:srgbClr val="FF0000"/>
                </a:solidFill>
                <a:latin typeface="方正粗黑宋简体" panose="02000000000000000000" charset="-122"/>
                <a:ea typeface="方正粗黑宋简体" panose="02000000000000000000" charset="-122"/>
                <a:cs typeface="方正粗黑宋简体" panose="02000000000000000000" charset="-122"/>
                <a:sym typeface="+mn-ea"/>
              </a:rPr>
              <a:t>控制价文件最晚需在开标前七个日历日发布。</a:t>
            </a:r>
            <a:endParaRPr sz="1400" b="0">
              <a:latin typeface="方正粗黑宋简体" panose="02000000000000000000" charset="-122"/>
              <a:ea typeface="方正粗黑宋简体" panose="02000000000000000000" charset="-122"/>
              <a:cs typeface="方正粗黑宋简体" panose="02000000000000000000" charset="-122"/>
            </a:endParaRPr>
          </a:p>
          <a:p>
            <a:endParaRPr lang="zh-CN" altLang="en-US" sz="1400">
              <a:latin typeface="方正粗黑宋简体" panose="02000000000000000000" charset="-122"/>
              <a:ea typeface="方正粗黑宋简体" panose="02000000000000000000" charset="-122"/>
              <a:cs typeface="方正粗黑宋简体" panose="02000000000000000000" charset="-122"/>
            </a:endParaRPr>
          </a:p>
        </p:txBody>
      </p:sp>
      <p:pic>
        <p:nvPicPr>
          <p:cNvPr id="45061" name="图片 5" descr="公司LOGO2018版[1]"/>
          <p:cNvPicPr>
            <a:picLocks noChangeAspect="1"/>
          </p:cNvPicPr>
          <p:nvPr>
            <p:custDataLst>
              <p:tags r:id="rId3"/>
            </p:custDataLst>
          </p:nvPr>
        </p:nvPicPr>
        <p:blipFill>
          <a:blip r:embed="rId4"/>
          <a:stretch>
            <a:fillRect/>
          </a:stretch>
        </p:blipFill>
        <p:spPr>
          <a:xfrm>
            <a:off x="7924800" y="6324600"/>
            <a:ext cx="1079500" cy="441325"/>
          </a:xfrm>
          <a:prstGeom prst="rect">
            <a:avLst/>
          </a:prstGeom>
          <a:noFill/>
          <a:ln w="9525">
            <a:noFill/>
          </a:ln>
        </p:spPr>
      </p:pic>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68910" y="149225"/>
            <a:ext cx="7348855" cy="706755"/>
          </a:xfrm>
        </p:spPr>
        <p:txBody>
          <a:bodyPr wrap="square"/>
          <a:p>
            <a:r>
              <a:rPr lang="en-US" altLang="zh-CN" sz="400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10.</a:t>
            </a:r>
            <a:r>
              <a:rPr sz="400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控制价文件制作注意事项</a:t>
            </a:r>
            <a:endParaRPr sz="400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custDataLst>
              <p:tags r:id="rId1"/>
            </p:custDataLst>
          </p:nvPr>
        </p:nvPicPr>
        <p:blipFill>
          <a:blip r:embed="rId2"/>
          <a:srcRect/>
          <a:stretch>
            <a:fillRect/>
          </a:stretch>
        </p:blipFill>
        <p:spPr>
          <a:xfrm>
            <a:off x="0" y="1142365"/>
            <a:ext cx="9143365" cy="4613275"/>
          </a:xfrm>
          <a:prstGeom prst="rect">
            <a:avLst/>
          </a:prstGeom>
        </p:spPr>
      </p:pic>
      <p:pic>
        <p:nvPicPr>
          <p:cNvPr id="45061" name="图片 5" descr="公司LOGO2018版[1]"/>
          <p:cNvPicPr>
            <a:picLocks noChangeAspect="1"/>
          </p:cNvPicPr>
          <p:nvPr>
            <p:custDataLst>
              <p:tags r:id="rId3"/>
            </p:custDataLst>
          </p:nvPr>
        </p:nvPicPr>
        <p:blipFill>
          <a:blip r:embed="rId4"/>
          <a:stretch>
            <a:fillRect/>
          </a:stretch>
        </p:blipFill>
        <p:spPr>
          <a:xfrm>
            <a:off x="7924800" y="6324600"/>
            <a:ext cx="1079500" cy="441325"/>
          </a:xfrm>
          <a:prstGeom prst="rect">
            <a:avLst/>
          </a:prstGeom>
          <a:noFill/>
          <a:ln w="9525">
            <a:noFill/>
          </a:ln>
        </p:spPr>
      </p:pic>
      <p:sp>
        <p:nvSpPr>
          <p:cNvPr id="4" name="文本框 3"/>
          <p:cNvSpPr txBox="1"/>
          <p:nvPr/>
        </p:nvSpPr>
        <p:spPr>
          <a:xfrm>
            <a:off x="1946275" y="5791200"/>
            <a:ext cx="5252085" cy="521970"/>
          </a:xfrm>
          <a:prstGeom prst="rect">
            <a:avLst/>
          </a:prstGeom>
          <a:noFill/>
        </p:spPr>
        <p:txBody>
          <a:bodyPr wrap="square" rtlCol="0">
            <a:spAutoFit/>
          </a:bodyPr>
          <a:p>
            <a:r>
              <a:rPr sz="1400">
                <a:latin typeface="方正粗黑宋简体" panose="02000000000000000000" charset="-122"/>
                <a:ea typeface="方正粗黑宋简体" panose="02000000000000000000" charset="-122"/>
                <a:cs typeface="方正粗黑宋简体" panose="02000000000000000000" charset="-122"/>
                <a:sym typeface="+mn-ea"/>
              </a:rPr>
              <a:t>上传控制价清单的时候，需保持控制价清单格式于招标文件里的工程量清单配套，系统支持</a:t>
            </a:r>
            <a:r>
              <a:rPr lang="en-US" altLang="zh-CN" sz="1400">
                <a:latin typeface="方正粗黑宋简体" panose="02000000000000000000" charset="-122"/>
                <a:ea typeface="方正粗黑宋简体" panose="02000000000000000000" charset="-122"/>
                <a:cs typeface="方正粗黑宋简体" panose="02000000000000000000" charset="-122"/>
                <a:sym typeface="+mn-ea"/>
              </a:rPr>
              <a:t>eyntbx</a:t>
            </a:r>
            <a:r>
              <a:rPr sz="1400">
                <a:latin typeface="方正粗黑宋简体" panose="02000000000000000000" charset="-122"/>
                <a:ea typeface="方正粗黑宋简体" panose="02000000000000000000" charset="-122"/>
                <a:cs typeface="方正粗黑宋简体" panose="02000000000000000000" charset="-122"/>
                <a:sym typeface="+mn-ea"/>
              </a:rPr>
              <a:t>和</a:t>
            </a:r>
            <a:r>
              <a:rPr lang="en-US" altLang="zh-CN" sz="1400">
                <a:latin typeface="方正粗黑宋简体" panose="02000000000000000000" charset="-122"/>
                <a:ea typeface="方正粗黑宋简体" panose="02000000000000000000" charset="-122"/>
                <a:cs typeface="方正粗黑宋简体" panose="02000000000000000000" charset="-122"/>
                <a:sym typeface="+mn-ea"/>
              </a:rPr>
              <a:t>zzydbx</a:t>
            </a:r>
            <a:r>
              <a:rPr sz="1400">
                <a:latin typeface="方正粗黑宋简体" panose="02000000000000000000" charset="-122"/>
                <a:ea typeface="方正粗黑宋简体" panose="02000000000000000000" charset="-122"/>
                <a:cs typeface="方正粗黑宋简体" panose="02000000000000000000" charset="-122"/>
                <a:sym typeface="+mn-ea"/>
              </a:rPr>
              <a:t>的清单文件。</a:t>
            </a:r>
            <a:endParaRPr lang="zh-CN" altLang="en-US" sz="1400">
              <a:latin typeface="方正粗黑宋简体" panose="02000000000000000000" charset="-122"/>
              <a:ea typeface="方正粗黑宋简体" panose="02000000000000000000" charset="-122"/>
              <a:cs typeface="方正粗黑宋简体" panose="02000000000000000000"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6" name="图片 5" descr="公司LOGO2018版[1]"/>
          <p:cNvPicPr>
            <a:picLocks noChangeAspect="1"/>
          </p:cNvPicPr>
          <p:nvPr/>
        </p:nvPicPr>
        <p:blipFill>
          <a:blip r:embed="rId1"/>
          <a:stretch>
            <a:fillRect/>
          </a:stretch>
        </p:blipFill>
        <p:spPr>
          <a:xfrm>
            <a:off x="7924800" y="6324600"/>
            <a:ext cx="1079500" cy="441325"/>
          </a:xfrm>
          <a:prstGeom prst="rect">
            <a:avLst/>
          </a:prstGeom>
          <a:noFill/>
          <a:ln w="9525">
            <a:noFill/>
          </a:ln>
        </p:spPr>
      </p:pic>
      <p:sp>
        <p:nvSpPr>
          <p:cNvPr id="62467" name="标题 1"/>
          <p:cNvSpPr>
            <a:spLocks noGrp="1"/>
          </p:cNvSpPr>
          <p:nvPr>
            <p:ph type="title"/>
          </p:nvPr>
        </p:nvSpPr>
        <p:spPr>
          <a:xfrm>
            <a:off x="666750" y="0"/>
            <a:ext cx="7886700" cy="1325563"/>
          </a:xfrm>
        </p:spPr>
        <p:txBody>
          <a:bodyPr vert="horz" wrap="square" lIns="91440" tIns="45720" rIns="91440" bIns="45720" anchor="ctr" anchorCtr="0"/>
          <a:lstStyle/>
          <a:p>
            <a:pPr defTabSz="913130" eaLnBrk="1" hangingPunct="1"/>
            <a:r>
              <a:rPr lang="zh-CN" altLang="en-US" kern="1200" dirty="0">
                <a:latin typeface="黑体" panose="02010609060101010101" charset="-122"/>
                <a:ea typeface="黑体" panose="02010609060101010101" charset="-122"/>
                <a:cs typeface="+mj-cs"/>
              </a:rPr>
              <a:t>如何获得帮助及客服电话</a:t>
            </a:r>
            <a:endParaRPr lang="zh-CN" altLang="en-US" kern="1200" dirty="0">
              <a:latin typeface="黑体" panose="02010609060101010101" charset="-122"/>
              <a:ea typeface="黑体" panose="02010609060101010101" charset="-122"/>
              <a:cs typeface="+mj-cs"/>
            </a:endParaRPr>
          </a:p>
        </p:txBody>
      </p:sp>
      <p:pic>
        <p:nvPicPr>
          <p:cNvPr id="629763" name="Picture 3" descr="C:\Users\82107\Desktop\新建文件夹\微信截图_20210906115442.png微信截图_20210906115442"/>
          <p:cNvPicPr>
            <a:picLocks noChangeAspect="1"/>
          </p:cNvPicPr>
          <p:nvPr/>
        </p:nvPicPr>
        <p:blipFill>
          <a:blip r:embed="rId2"/>
          <a:stretch>
            <a:fillRect/>
          </a:stretch>
        </p:blipFill>
        <p:spPr>
          <a:xfrm>
            <a:off x="533400" y="1200150"/>
            <a:ext cx="8153400" cy="4137025"/>
          </a:xfrm>
          <a:prstGeom prst="rect">
            <a:avLst/>
          </a:prstGeom>
          <a:noFill/>
          <a:ln w="9525">
            <a:noFill/>
          </a:ln>
        </p:spPr>
      </p:pic>
      <p:pic>
        <p:nvPicPr>
          <p:cNvPr id="2" name="图片 1" descr="微信截图_20210906115456"/>
          <p:cNvPicPr>
            <a:picLocks noChangeAspect="1"/>
          </p:cNvPicPr>
          <p:nvPr>
            <p:custDataLst>
              <p:tags r:id="rId3"/>
            </p:custDataLst>
          </p:nvPr>
        </p:nvPicPr>
        <p:blipFill>
          <a:blip r:embed="rId4"/>
          <a:stretch>
            <a:fillRect/>
          </a:stretch>
        </p:blipFill>
        <p:spPr>
          <a:xfrm>
            <a:off x="1511935" y="1600200"/>
            <a:ext cx="6119813" cy="462597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nodeType="clickEffect">
                                  <p:stCondLst>
                                    <p:cond delay="0"/>
                                  </p:stCondLst>
                                  <p:childTnLst>
                                    <p:animEffect transition="out" filter="dissolve">
                                      <p:cBhvr>
                                        <p:cTn id="6" dur="500"/>
                                        <p:tgtEl>
                                          <p:spTgt spid="629763"/>
                                        </p:tgtEl>
                                      </p:cBhvr>
                                    </p:animEffect>
                                    <p:set>
                                      <p:cBhvr>
                                        <p:cTn id="7" dur="1" fill="hold">
                                          <p:stCondLst>
                                            <p:cond delay="499"/>
                                          </p:stCondLst>
                                        </p:cTn>
                                        <p:tgtEl>
                                          <p:spTgt spid="629763"/>
                                        </p:tgtEl>
                                        <p:attrNameLst>
                                          <p:attrName>style.visibility</p:attrName>
                                        </p:attrNameLst>
                                      </p:cBhvr>
                                      <p:to>
                                        <p:strVal val="hidden"/>
                                      </p:to>
                                    </p:se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68748" y="149077"/>
            <a:ext cx="6275460" cy="706755"/>
          </a:xfrm>
        </p:spPr>
        <p:txBody>
          <a:bodyPr/>
          <a:p>
            <a:r>
              <a:rPr lang="en-US" altLang="zh-CN" sz="400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11.</a:t>
            </a:r>
            <a:r>
              <a:rPr sz="400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开评标数据获取</a:t>
            </a:r>
            <a:endParaRPr sz="400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custDataLst>
              <p:tags r:id="rId1"/>
            </p:custDataLst>
          </p:nvPr>
        </p:nvPicPr>
        <p:blipFill>
          <a:blip r:embed="rId2"/>
          <a:srcRect/>
          <a:stretch>
            <a:fillRect/>
          </a:stretch>
        </p:blipFill>
        <p:spPr>
          <a:xfrm>
            <a:off x="0" y="1069975"/>
            <a:ext cx="9143365" cy="4680585"/>
          </a:xfrm>
          <a:prstGeom prst="rect">
            <a:avLst/>
          </a:prstGeom>
        </p:spPr>
      </p:pic>
      <p:pic>
        <p:nvPicPr>
          <p:cNvPr id="45061" name="图片 5" descr="公司LOGO2018版[1]"/>
          <p:cNvPicPr>
            <a:picLocks noChangeAspect="1"/>
          </p:cNvPicPr>
          <p:nvPr>
            <p:custDataLst>
              <p:tags r:id="rId3"/>
            </p:custDataLst>
          </p:nvPr>
        </p:nvPicPr>
        <p:blipFill>
          <a:blip r:embed="rId4"/>
          <a:stretch>
            <a:fillRect/>
          </a:stretch>
        </p:blipFill>
        <p:spPr>
          <a:xfrm>
            <a:off x="7924800" y="6324600"/>
            <a:ext cx="1079500" cy="441325"/>
          </a:xfrm>
          <a:prstGeom prst="rect">
            <a:avLst/>
          </a:prstGeom>
          <a:noFill/>
          <a:ln w="9525">
            <a:noFill/>
          </a:ln>
        </p:spPr>
      </p:pic>
      <p:sp>
        <p:nvSpPr>
          <p:cNvPr id="4" name="文本框 3"/>
          <p:cNvSpPr txBox="1"/>
          <p:nvPr/>
        </p:nvSpPr>
        <p:spPr>
          <a:xfrm>
            <a:off x="1253490" y="5749925"/>
            <a:ext cx="6636385" cy="574675"/>
          </a:xfrm>
          <a:prstGeom prst="rect">
            <a:avLst/>
          </a:prstGeom>
          <a:noFill/>
        </p:spPr>
        <p:txBody>
          <a:bodyPr wrap="square" rtlCol="0">
            <a:noAutofit/>
          </a:bodyPr>
          <a:p>
            <a:r>
              <a:rPr sz="1400">
                <a:latin typeface="方正粗黑宋简体" panose="02000000000000000000" charset="-122"/>
                <a:ea typeface="方正粗黑宋简体" panose="02000000000000000000" charset="-122"/>
                <a:cs typeface="方正粗黑宋简体" panose="02000000000000000000" charset="-122"/>
                <a:sym typeface="+mn-ea"/>
              </a:rPr>
              <a:t>项目评标结束之后，在评标情况已评标里找不到对应的项目，需在开标情况</a:t>
            </a:r>
            <a:r>
              <a:rPr lang="en-US" altLang="zh-CN" sz="1400">
                <a:latin typeface="方正粗黑宋简体" panose="02000000000000000000" charset="-122"/>
                <a:ea typeface="方正粗黑宋简体" panose="02000000000000000000" charset="-122"/>
                <a:cs typeface="方正粗黑宋简体" panose="02000000000000000000" charset="-122"/>
                <a:sym typeface="+mn-ea"/>
              </a:rPr>
              <a:t>→</a:t>
            </a:r>
            <a:r>
              <a:rPr sz="1400">
                <a:latin typeface="方正粗黑宋简体" panose="02000000000000000000" charset="-122"/>
                <a:ea typeface="方正粗黑宋简体" panose="02000000000000000000" charset="-122"/>
                <a:cs typeface="方正粗黑宋简体" panose="02000000000000000000" charset="-122"/>
                <a:sym typeface="+mn-ea"/>
              </a:rPr>
              <a:t>未开标</a:t>
            </a:r>
            <a:r>
              <a:rPr lang="en-US" altLang="zh-CN" sz="1400">
                <a:latin typeface="方正粗黑宋简体" panose="02000000000000000000" charset="-122"/>
                <a:ea typeface="方正粗黑宋简体" panose="02000000000000000000" charset="-122"/>
                <a:cs typeface="方正粗黑宋简体" panose="02000000000000000000" charset="-122"/>
                <a:sym typeface="+mn-ea"/>
              </a:rPr>
              <a:t>→</a:t>
            </a:r>
            <a:r>
              <a:rPr sz="1400">
                <a:latin typeface="方正粗黑宋简体" panose="02000000000000000000" charset="-122"/>
                <a:ea typeface="方正粗黑宋简体" panose="02000000000000000000" charset="-122"/>
                <a:cs typeface="方正粗黑宋简体" panose="02000000000000000000" charset="-122"/>
                <a:sym typeface="+mn-ea"/>
              </a:rPr>
              <a:t>已开标</a:t>
            </a:r>
            <a:r>
              <a:rPr lang="en-US" altLang="zh-CN" sz="1400">
                <a:latin typeface="方正粗黑宋简体" panose="02000000000000000000" charset="-122"/>
                <a:ea typeface="方正粗黑宋简体" panose="02000000000000000000" charset="-122"/>
                <a:cs typeface="方正粗黑宋简体" panose="02000000000000000000" charset="-122"/>
                <a:sym typeface="+mn-ea"/>
              </a:rPr>
              <a:t>→</a:t>
            </a:r>
            <a:r>
              <a:rPr sz="1400">
                <a:latin typeface="方正粗黑宋简体" panose="02000000000000000000" charset="-122"/>
                <a:ea typeface="方正粗黑宋简体" panose="02000000000000000000" charset="-122"/>
                <a:cs typeface="方正粗黑宋简体" panose="02000000000000000000" charset="-122"/>
                <a:sym typeface="+mn-ea"/>
              </a:rPr>
              <a:t>评标情况未评标依次点击操作按钮进去获取开标数据和评标数据。</a:t>
            </a:r>
            <a:endParaRPr sz="1400">
              <a:latin typeface="方正粗黑宋简体" panose="02000000000000000000" charset="-122"/>
              <a:ea typeface="方正粗黑宋简体" panose="02000000000000000000" charset="-122"/>
              <a:cs typeface="方正粗黑宋简体" panose="02000000000000000000" charset="-122"/>
            </a:endParaRPr>
          </a:p>
          <a:p>
            <a:endParaRPr lang="zh-CN" altLang="en-US" sz="1400">
              <a:latin typeface="方正粗黑宋简体" panose="02000000000000000000" charset="-122"/>
              <a:ea typeface="方正粗黑宋简体" panose="02000000000000000000" charset="-122"/>
              <a:cs typeface="方正粗黑宋简体" panose="02000000000000000000" charset="-122"/>
            </a:endParaRPr>
          </a:p>
        </p:txBody>
      </p:sp>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68748" y="149077"/>
            <a:ext cx="6275460" cy="706755"/>
          </a:xfrm>
        </p:spPr>
        <p:txBody>
          <a:bodyPr/>
          <a:p>
            <a:r>
              <a:rPr lang="en-US" altLang="zh-CN" sz="400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12.</a:t>
            </a:r>
            <a:r>
              <a:rPr sz="400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提问查看与回复</a:t>
            </a:r>
            <a:endParaRPr sz="400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endParaRPr>
          </a:p>
        </p:txBody>
      </p:sp>
      <p:pic>
        <p:nvPicPr>
          <p:cNvPr id="5" name="图片 4"/>
          <p:cNvPicPr>
            <a:picLocks noChangeAspect="1"/>
          </p:cNvPicPr>
          <p:nvPr>
            <p:custDataLst>
              <p:tags r:id="rId1"/>
            </p:custDataLst>
          </p:nvPr>
        </p:nvPicPr>
        <p:blipFill>
          <a:blip r:embed="rId2"/>
          <a:srcRect/>
          <a:stretch>
            <a:fillRect/>
          </a:stretch>
        </p:blipFill>
        <p:spPr>
          <a:xfrm>
            <a:off x="168910" y="1032510"/>
            <a:ext cx="3778885" cy="4779010"/>
          </a:xfrm>
          <a:prstGeom prst="rect">
            <a:avLst/>
          </a:prstGeom>
        </p:spPr>
      </p:pic>
      <p:pic>
        <p:nvPicPr>
          <p:cNvPr id="6" name="图片 5"/>
          <p:cNvPicPr>
            <a:picLocks noChangeAspect="1"/>
          </p:cNvPicPr>
          <p:nvPr>
            <p:custDataLst>
              <p:tags r:id="rId3"/>
            </p:custDataLst>
          </p:nvPr>
        </p:nvPicPr>
        <p:blipFill>
          <a:blip r:embed="rId4"/>
          <a:srcRect/>
          <a:stretch>
            <a:fillRect/>
          </a:stretch>
        </p:blipFill>
        <p:spPr>
          <a:xfrm>
            <a:off x="4267200" y="1031875"/>
            <a:ext cx="3825875" cy="4781550"/>
          </a:xfrm>
          <a:prstGeom prst="rect">
            <a:avLst/>
          </a:prstGeom>
        </p:spPr>
      </p:pic>
      <p:pic>
        <p:nvPicPr>
          <p:cNvPr id="45061" name="图片 5" descr="公司LOGO2018版[1]"/>
          <p:cNvPicPr>
            <a:picLocks noChangeAspect="1"/>
          </p:cNvPicPr>
          <p:nvPr>
            <p:custDataLst>
              <p:tags r:id="rId5"/>
            </p:custDataLst>
          </p:nvPr>
        </p:nvPicPr>
        <p:blipFill>
          <a:blip r:embed="rId6"/>
          <a:stretch>
            <a:fillRect/>
          </a:stretch>
        </p:blipFill>
        <p:spPr>
          <a:xfrm>
            <a:off x="7924800" y="6324600"/>
            <a:ext cx="1079500" cy="441325"/>
          </a:xfrm>
          <a:prstGeom prst="rect">
            <a:avLst/>
          </a:prstGeom>
          <a:noFill/>
          <a:ln w="9525">
            <a:noFill/>
          </a:ln>
        </p:spPr>
      </p:pic>
      <p:sp>
        <p:nvSpPr>
          <p:cNvPr id="3" name="文本框 2"/>
          <p:cNvSpPr txBox="1"/>
          <p:nvPr/>
        </p:nvSpPr>
        <p:spPr>
          <a:xfrm>
            <a:off x="168910" y="5915660"/>
            <a:ext cx="8635365" cy="306705"/>
          </a:xfrm>
          <a:prstGeom prst="rect">
            <a:avLst/>
          </a:prstGeom>
          <a:noFill/>
        </p:spPr>
        <p:txBody>
          <a:bodyPr wrap="square" rtlCol="0">
            <a:spAutoFit/>
          </a:bodyPr>
          <a:p>
            <a:r>
              <a:rPr sz="1400">
                <a:latin typeface="方正粗黑宋简体" panose="02000000000000000000" charset="-122"/>
                <a:ea typeface="方正粗黑宋简体" panose="02000000000000000000" charset="-122"/>
                <a:cs typeface="方正粗黑宋简体" panose="02000000000000000000" charset="-122"/>
                <a:sym typeface="+mn-ea"/>
              </a:rPr>
              <a:t>工程项目在</a:t>
            </a:r>
            <a:r>
              <a:rPr lang="en-US" altLang="zh-CN" sz="1400">
                <a:latin typeface="方正粗黑宋简体" panose="02000000000000000000" charset="-122"/>
                <a:ea typeface="方正粗黑宋简体" panose="02000000000000000000" charset="-122"/>
                <a:cs typeface="方正粗黑宋简体" panose="02000000000000000000" charset="-122"/>
                <a:sym typeface="+mn-ea"/>
              </a:rPr>
              <a:t>“</a:t>
            </a:r>
            <a:r>
              <a:rPr sz="1400">
                <a:latin typeface="方正粗黑宋简体" panose="02000000000000000000" charset="-122"/>
                <a:ea typeface="方正粗黑宋简体" panose="02000000000000000000" charset="-122"/>
                <a:cs typeface="方正粗黑宋简体" panose="02000000000000000000" charset="-122"/>
                <a:sym typeface="+mn-ea"/>
              </a:rPr>
              <a:t>发标</a:t>
            </a:r>
            <a:r>
              <a:rPr lang="en-US" altLang="zh-CN" sz="1400">
                <a:latin typeface="方正粗黑宋简体" panose="02000000000000000000" charset="-122"/>
                <a:ea typeface="方正粗黑宋简体" panose="02000000000000000000" charset="-122"/>
                <a:cs typeface="方正粗黑宋简体" panose="02000000000000000000" charset="-122"/>
                <a:sym typeface="+mn-ea"/>
              </a:rPr>
              <a:t>”</a:t>
            </a:r>
            <a:r>
              <a:rPr sz="1400">
                <a:latin typeface="方正粗黑宋简体" panose="02000000000000000000" charset="-122"/>
                <a:ea typeface="方正粗黑宋简体" panose="02000000000000000000" charset="-122"/>
                <a:cs typeface="方正粗黑宋简体" panose="02000000000000000000" charset="-122"/>
                <a:sym typeface="+mn-ea"/>
              </a:rPr>
              <a:t>栏目查看，采购项目在</a:t>
            </a:r>
            <a:r>
              <a:rPr lang="en-US" altLang="zh-CN" sz="1400">
                <a:latin typeface="方正粗黑宋简体" panose="02000000000000000000" charset="-122"/>
                <a:ea typeface="方正粗黑宋简体" panose="02000000000000000000" charset="-122"/>
                <a:cs typeface="方正粗黑宋简体" panose="02000000000000000000" charset="-122"/>
                <a:sym typeface="+mn-ea"/>
              </a:rPr>
              <a:t>“</a:t>
            </a:r>
            <a:r>
              <a:rPr sz="1400">
                <a:latin typeface="方正粗黑宋简体" panose="02000000000000000000" charset="-122"/>
                <a:ea typeface="方正粗黑宋简体" panose="02000000000000000000" charset="-122"/>
                <a:cs typeface="方正粗黑宋简体" panose="02000000000000000000" charset="-122"/>
                <a:sym typeface="+mn-ea"/>
              </a:rPr>
              <a:t>开标前</a:t>
            </a:r>
            <a:r>
              <a:rPr lang="en-US" altLang="zh-CN" sz="1400">
                <a:latin typeface="方正粗黑宋简体" panose="02000000000000000000" charset="-122"/>
                <a:ea typeface="方正粗黑宋简体" panose="02000000000000000000" charset="-122"/>
                <a:cs typeface="方正粗黑宋简体" panose="02000000000000000000" charset="-122"/>
                <a:sym typeface="+mn-ea"/>
              </a:rPr>
              <a:t>”</a:t>
            </a:r>
            <a:r>
              <a:rPr sz="1400">
                <a:latin typeface="方正粗黑宋简体" panose="02000000000000000000" charset="-122"/>
                <a:ea typeface="方正粗黑宋简体" panose="02000000000000000000" charset="-122"/>
                <a:cs typeface="方正粗黑宋简体" panose="02000000000000000000" charset="-122"/>
                <a:sym typeface="+mn-ea"/>
              </a:rPr>
              <a:t>栏目查看，</a:t>
            </a:r>
            <a:r>
              <a:rPr lang="zh-CN" sz="1400">
                <a:latin typeface="方正粗黑宋简体" panose="02000000000000000000" charset="-122"/>
                <a:ea typeface="方正粗黑宋简体" panose="02000000000000000000" charset="-122"/>
                <a:cs typeface="方正粗黑宋简体" panose="02000000000000000000" charset="-122"/>
                <a:sym typeface="+mn-ea"/>
              </a:rPr>
              <a:t>提问</a:t>
            </a:r>
            <a:r>
              <a:rPr sz="1400">
                <a:latin typeface="方正粗黑宋简体" panose="02000000000000000000" charset="-122"/>
                <a:ea typeface="方正粗黑宋简体" panose="02000000000000000000" charset="-122"/>
                <a:cs typeface="方正粗黑宋简体" panose="02000000000000000000" charset="-122"/>
                <a:sym typeface="+mn-ea"/>
              </a:rPr>
              <a:t>回复只能通过消息群发或</a:t>
            </a:r>
            <a:r>
              <a:rPr lang="zh-CN" sz="1400">
                <a:latin typeface="方正粗黑宋简体" panose="02000000000000000000" charset="-122"/>
                <a:ea typeface="方正粗黑宋简体" panose="02000000000000000000" charset="-122"/>
                <a:cs typeface="方正粗黑宋简体" panose="02000000000000000000" charset="-122"/>
                <a:sym typeface="+mn-ea"/>
              </a:rPr>
              <a:t>答疑澄清</a:t>
            </a:r>
            <a:r>
              <a:rPr sz="1400">
                <a:latin typeface="方正粗黑宋简体" panose="02000000000000000000" charset="-122"/>
                <a:ea typeface="方正粗黑宋简体" panose="02000000000000000000" charset="-122"/>
                <a:cs typeface="方正粗黑宋简体" panose="02000000000000000000" charset="-122"/>
                <a:sym typeface="+mn-ea"/>
              </a:rPr>
              <a:t>。</a:t>
            </a:r>
            <a:endParaRPr lang="zh-CN" altLang="en-US" sz="1400">
              <a:latin typeface="方正粗黑宋简体" panose="02000000000000000000" charset="-122"/>
              <a:ea typeface="方正粗黑宋简体" panose="02000000000000000000" charset="-122"/>
              <a:cs typeface="方正粗黑宋简体" panose="02000000000000000000" charset="-122"/>
            </a:endParaRPr>
          </a:p>
        </p:txBody>
      </p:sp>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3698081" y="3865748"/>
            <a:ext cx="2019300" cy="645160"/>
          </a:xfrm>
          <a:prstGeom prst="rect">
            <a:avLst/>
          </a:prstGeom>
          <a:noFill/>
          <a:effectLst>
            <a:innerShdw blurRad="63500" dist="50800" dir="8100000">
              <a:prstClr val="black">
                <a:alpha val="50000"/>
              </a:prstClr>
            </a:innerShdw>
          </a:effectLst>
        </p:spPr>
        <p:txBody>
          <a:bodyPr vert="horz" wrap="none" rtlCol="0" anchor="ctr">
            <a:spAutoFit/>
          </a:bodyPr>
          <a:lstStyle/>
          <a:p>
            <a:pPr algn="ctr"/>
            <a:r>
              <a:rPr lang="zh-CN" altLang="en-US" sz="3600" b="1" dirty="0">
                <a:solidFill>
                  <a:srgbClr val="0070C0"/>
                </a:solidFill>
              </a:rPr>
              <a:t>提问解答</a:t>
            </a:r>
            <a:endParaRPr lang="zh-CN" altLang="en-US" sz="3600" b="1" dirty="0">
              <a:solidFill>
                <a:srgbClr val="0070C0"/>
              </a:solidFill>
            </a:endParaRPr>
          </a:p>
        </p:txBody>
      </p:sp>
      <p:grpSp>
        <p:nvGrpSpPr>
          <p:cNvPr id="8" name="组合 7"/>
          <p:cNvGrpSpPr/>
          <p:nvPr/>
        </p:nvGrpSpPr>
        <p:grpSpPr>
          <a:xfrm>
            <a:off x="3767280" y="2187248"/>
            <a:ext cx="1874003" cy="1419225"/>
            <a:chOff x="2757770" y="2346371"/>
            <a:chExt cx="2498670" cy="1892300"/>
          </a:xfrm>
        </p:grpSpPr>
        <p:sp>
          <p:nvSpPr>
            <p:cNvPr id="11" name="TextBox 59"/>
            <p:cNvSpPr txBox="1">
              <a:spLocks noChangeArrowheads="1"/>
            </p:cNvSpPr>
            <p:nvPr/>
          </p:nvSpPr>
          <p:spPr bwMode="auto">
            <a:xfrm flipH="1">
              <a:off x="3115910" y="2346371"/>
              <a:ext cx="2032846" cy="1892300"/>
            </a:xfrm>
            <a:prstGeom prst="rect">
              <a:avLst/>
            </a:prstGeom>
            <a:no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685800">
                <a:defRPr/>
              </a:pPr>
              <a:r>
                <a:rPr lang="en-US" altLang="zh-CN" sz="8625" kern="0" dirty="0">
                  <a:solidFill>
                    <a:srgbClr val="0070C0"/>
                  </a:solidFill>
                  <a:latin typeface="Impact" panose="020B0806030902050204" pitchFamily="34" charset="0"/>
                  <a:ea typeface="微软雅黑" panose="020B0503020204020204" pitchFamily="34" charset="-122"/>
                </a:rPr>
                <a:t>04</a:t>
              </a:r>
              <a:endParaRPr lang="en-US" altLang="ko-KR" sz="6600" kern="0" dirty="0">
                <a:solidFill>
                  <a:srgbClr val="0070C0"/>
                </a:solidFill>
                <a:latin typeface="Impact" panose="020B0806030902050204" pitchFamily="34" charset="0"/>
                <a:ea typeface="微软雅黑" panose="020B0503020204020204" pitchFamily="34" charset="-122"/>
              </a:endParaRPr>
            </a:p>
          </p:txBody>
        </p:sp>
        <p:sp>
          <p:nvSpPr>
            <p:cNvPr id="3" name="椭圆 2"/>
            <p:cNvSpPr/>
            <p:nvPr/>
          </p:nvSpPr>
          <p:spPr>
            <a:xfrm>
              <a:off x="2787950" y="3646240"/>
              <a:ext cx="2468490" cy="327680"/>
            </a:xfrm>
            <a:prstGeom prst="ellipse">
              <a:avLst/>
            </a:prstGeom>
            <a:gradFill flip="none" rotWithShape="1">
              <a:gsLst>
                <a:gs pos="0">
                  <a:schemeClr val="tx1">
                    <a:alpha val="90000"/>
                  </a:schemeClr>
                </a:gs>
                <a:gs pos="100000">
                  <a:schemeClr val="tx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rgbClr val="0070C0"/>
                </a:solidFill>
              </a:endParaRPr>
            </a:p>
          </p:txBody>
        </p:sp>
        <p:sp>
          <p:nvSpPr>
            <p:cNvPr id="2" name="矩形 1"/>
            <p:cNvSpPr/>
            <p:nvPr/>
          </p:nvSpPr>
          <p:spPr>
            <a:xfrm>
              <a:off x="2757770" y="3801706"/>
              <a:ext cx="2498670" cy="387863"/>
            </a:xfrm>
            <a:prstGeom prst="rect">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rgbClr val="0070C0"/>
                </a:solidFill>
              </a:endParaRPr>
            </a:p>
          </p:txBody>
        </p:sp>
      </p:grpSp>
      <p:sp>
        <p:nvSpPr>
          <p:cNvPr id="39" name="任意多边形 38"/>
          <p:cNvSpPr/>
          <p:nvPr/>
        </p:nvSpPr>
        <p:spPr>
          <a:xfrm>
            <a:off x="3988790" y="2020214"/>
            <a:ext cx="1465958" cy="834879"/>
          </a:xfrm>
          <a:custGeom>
            <a:avLst/>
            <a:gdLst>
              <a:gd name="connsiteX0" fmla="*/ 0 w 1845118"/>
              <a:gd name="connsiteY0" fmla="*/ 0 h 1113172"/>
              <a:gd name="connsiteX1" fmla="*/ 1845118 w 1845118"/>
              <a:gd name="connsiteY1" fmla="*/ 0 h 1113172"/>
              <a:gd name="connsiteX2" fmla="*/ 1845118 w 1845118"/>
              <a:gd name="connsiteY2" fmla="*/ 1113172 h 1113172"/>
              <a:gd name="connsiteX3" fmla="*/ 1054278 w 1845118"/>
              <a:gd name="connsiteY3" fmla="*/ 1113172 h 1113172"/>
              <a:gd name="connsiteX4" fmla="*/ 1054278 w 1845118"/>
              <a:gd name="connsiteY4" fmla="*/ 539460 h 1113172"/>
              <a:gd name="connsiteX5" fmla="*/ 0 w 1845118"/>
              <a:gd name="connsiteY5" fmla="*/ 539460 h 1113172"/>
              <a:gd name="connsiteX0-1" fmla="*/ 1054278 w 1845118"/>
              <a:gd name="connsiteY0-2" fmla="*/ 539460 h 1113172"/>
              <a:gd name="connsiteX1-3" fmla="*/ 0 w 1845118"/>
              <a:gd name="connsiteY1-4" fmla="*/ 539460 h 1113172"/>
              <a:gd name="connsiteX2-5" fmla="*/ 0 w 1845118"/>
              <a:gd name="connsiteY2-6" fmla="*/ 0 h 1113172"/>
              <a:gd name="connsiteX3-7" fmla="*/ 1845118 w 1845118"/>
              <a:gd name="connsiteY3-8" fmla="*/ 0 h 1113172"/>
              <a:gd name="connsiteX4-9" fmla="*/ 1845118 w 1845118"/>
              <a:gd name="connsiteY4-10" fmla="*/ 1113172 h 1113172"/>
              <a:gd name="connsiteX5-11" fmla="*/ 1054278 w 1845118"/>
              <a:gd name="connsiteY5-12" fmla="*/ 1113172 h 1113172"/>
              <a:gd name="connsiteX6" fmla="*/ 1145718 w 1845118"/>
              <a:gd name="connsiteY6" fmla="*/ 630900 h 1113172"/>
              <a:gd name="connsiteX0-13" fmla="*/ 1054278 w 1845118"/>
              <a:gd name="connsiteY0-14" fmla="*/ 539460 h 1113172"/>
              <a:gd name="connsiteX1-15" fmla="*/ 0 w 1845118"/>
              <a:gd name="connsiteY1-16" fmla="*/ 539460 h 1113172"/>
              <a:gd name="connsiteX2-17" fmla="*/ 0 w 1845118"/>
              <a:gd name="connsiteY2-18" fmla="*/ 0 h 1113172"/>
              <a:gd name="connsiteX3-19" fmla="*/ 1845118 w 1845118"/>
              <a:gd name="connsiteY3-20" fmla="*/ 0 h 1113172"/>
              <a:gd name="connsiteX4-21" fmla="*/ 1845118 w 1845118"/>
              <a:gd name="connsiteY4-22" fmla="*/ 1113172 h 1113172"/>
              <a:gd name="connsiteX5-23" fmla="*/ 1054278 w 1845118"/>
              <a:gd name="connsiteY5-24" fmla="*/ 1113172 h 1113172"/>
              <a:gd name="connsiteX0-25" fmla="*/ 0 w 1845118"/>
              <a:gd name="connsiteY0-26" fmla="*/ 539460 h 1113172"/>
              <a:gd name="connsiteX1-27" fmla="*/ 0 w 1845118"/>
              <a:gd name="connsiteY1-28" fmla="*/ 0 h 1113172"/>
              <a:gd name="connsiteX2-29" fmla="*/ 1845118 w 1845118"/>
              <a:gd name="connsiteY2-30" fmla="*/ 0 h 1113172"/>
              <a:gd name="connsiteX3-31" fmla="*/ 1845118 w 1845118"/>
              <a:gd name="connsiteY3-32" fmla="*/ 1113172 h 1113172"/>
              <a:gd name="connsiteX4-33" fmla="*/ 1054278 w 1845118"/>
              <a:gd name="connsiteY4-34" fmla="*/ 1113172 h 1113172"/>
              <a:gd name="connsiteX0-35" fmla="*/ 0 w 1845118"/>
              <a:gd name="connsiteY0-36" fmla="*/ 539460 h 1113172"/>
              <a:gd name="connsiteX1-37" fmla="*/ 0 w 1845118"/>
              <a:gd name="connsiteY1-38" fmla="*/ 0 h 1113172"/>
              <a:gd name="connsiteX2-39" fmla="*/ 1845118 w 1845118"/>
              <a:gd name="connsiteY2-40" fmla="*/ 0 h 1113172"/>
              <a:gd name="connsiteX3-41" fmla="*/ 1845118 w 1845118"/>
              <a:gd name="connsiteY3-42" fmla="*/ 1113172 h 1113172"/>
            </a:gdLst>
            <a:ahLst/>
            <a:cxnLst>
              <a:cxn ang="0">
                <a:pos x="connsiteX0-1" y="connsiteY0-2"/>
              </a:cxn>
              <a:cxn ang="0">
                <a:pos x="connsiteX1-3" y="connsiteY1-4"/>
              </a:cxn>
              <a:cxn ang="0">
                <a:pos x="connsiteX2-5" y="connsiteY2-6"/>
              </a:cxn>
              <a:cxn ang="0">
                <a:pos x="connsiteX3-7" y="connsiteY3-8"/>
              </a:cxn>
            </a:cxnLst>
            <a:rect l="l" t="t" r="r" b="b"/>
            <a:pathLst>
              <a:path w="1845118" h="1113172">
                <a:moveTo>
                  <a:pt x="0" y="539460"/>
                </a:moveTo>
                <a:lnTo>
                  <a:pt x="0" y="0"/>
                </a:lnTo>
                <a:lnTo>
                  <a:pt x="1845118" y="0"/>
                </a:lnTo>
                <a:lnTo>
                  <a:pt x="1845118" y="1113172"/>
                </a:lnTo>
              </a:path>
            </a:pathLst>
          </a:custGeom>
          <a:no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0"/>
          </a:p>
        </p:txBody>
      </p:sp>
      <p:sp>
        <p:nvSpPr>
          <p:cNvPr id="37" name="任意多边形 36"/>
          <p:cNvSpPr/>
          <p:nvPr/>
        </p:nvSpPr>
        <p:spPr>
          <a:xfrm>
            <a:off x="3767280" y="2251348"/>
            <a:ext cx="1874003" cy="1370909"/>
          </a:xfrm>
          <a:custGeom>
            <a:avLst/>
            <a:gdLst>
              <a:gd name="connsiteX0" fmla="*/ 0 w 2362498"/>
              <a:gd name="connsiteY0" fmla="*/ 0 h 1827878"/>
              <a:gd name="connsiteX1" fmla="*/ 618105 w 2362498"/>
              <a:gd name="connsiteY1" fmla="*/ 0 h 1827878"/>
              <a:gd name="connsiteX2" fmla="*/ 618105 w 2362498"/>
              <a:gd name="connsiteY2" fmla="*/ 1612423 h 1827878"/>
              <a:gd name="connsiteX3" fmla="*/ 2362498 w 2362498"/>
              <a:gd name="connsiteY3" fmla="*/ 1612423 h 1827878"/>
              <a:gd name="connsiteX4" fmla="*/ 2362498 w 2362498"/>
              <a:gd name="connsiteY4" fmla="*/ 1827878 h 1827878"/>
              <a:gd name="connsiteX5" fmla="*/ 839514 w 2362498"/>
              <a:gd name="connsiteY5" fmla="*/ 1827878 h 1827878"/>
              <a:gd name="connsiteX6" fmla="*/ 433218 w 2362498"/>
              <a:gd name="connsiteY6" fmla="*/ 1827878 h 1827878"/>
              <a:gd name="connsiteX7" fmla="*/ 433218 w 2362498"/>
              <a:gd name="connsiteY7" fmla="*/ 1826314 h 1827878"/>
              <a:gd name="connsiteX8" fmla="*/ 0 w 2362498"/>
              <a:gd name="connsiteY8" fmla="*/ 1826314 h 1827878"/>
              <a:gd name="connsiteX0-1" fmla="*/ 618105 w 2362498"/>
              <a:gd name="connsiteY0-2" fmla="*/ 1612423 h 1827878"/>
              <a:gd name="connsiteX1-3" fmla="*/ 2362498 w 2362498"/>
              <a:gd name="connsiteY1-4" fmla="*/ 1612423 h 1827878"/>
              <a:gd name="connsiteX2-5" fmla="*/ 2362498 w 2362498"/>
              <a:gd name="connsiteY2-6" fmla="*/ 1827878 h 1827878"/>
              <a:gd name="connsiteX3-7" fmla="*/ 839514 w 2362498"/>
              <a:gd name="connsiteY3-8" fmla="*/ 1827878 h 1827878"/>
              <a:gd name="connsiteX4-9" fmla="*/ 433218 w 2362498"/>
              <a:gd name="connsiteY4-10" fmla="*/ 1827878 h 1827878"/>
              <a:gd name="connsiteX5-11" fmla="*/ 433218 w 2362498"/>
              <a:gd name="connsiteY5-12" fmla="*/ 1826314 h 1827878"/>
              <a:gd name="connsiteX6-13" fmla="*/ 0 w 2362498"/>
              <a:gd name="connsiteY6-14" fmla="*/ 1826314 h 1827878"/>
              <a:gd name="connsiteX7-15" fmla="*/ 0 w 2362498"/>
              <a:gd name="connsiteY7-16" fmla="*/ 0 h 1827878"/>
              <a:gd name="connsiteX8-17" fmla="*/ 618105 w 2362498"/>
              <a:gd name="connsiteY8-18" fmla="*/ 0 h 1827878"/>
              <a:gd name="connsiteX9" fmla="*/ 709545 w 2362498"/>
              <a:gd name="connsiteY9" fmla="*/ 1703863 h 1827878"/>
              <a:gd name="connsiteX0-19" fmla="*/ 618105 w 2362498"/>
              <a:gd name="connsiteY0-20" fmla="*/ 1612423 h 1827878"/>
              <a:gd name="connsiteX1-21" fmla="*/ 2362498 w 2362498"/>
              <a:gd name="connsiteY1-22" fmla="*/ 1612423 h 1827878"/>
              <a:gd name="connsiteX2-23" fmla="*/ 2362498 w 2362498"/>
              <a:gd name="connsiteY2-24" fmla="*/ 1827878 h 1827878"/>
              <a:gd name="connsiteX3-25" fmla="*/ 839514 w 2362498"/>
              <a:gd name="connsiteY3-26" fmla="*/ 1827878 h 1827878"/>
              <a:gd name="connsiteX4-27" fmla="*/ 433218 w 2362498"/>
              <a:gd name="connsiteY4-28" fmla="*/ 1827878 h 1827878"/>
              <a:gd name="connsiteX5-29" fmla="*/ 433218 w 2362498"/>
              <a:gd name="connsiteY5-30" fmla="*/ 1826314 h 1827878"/>
              <a:gd name="connsiteX6-31" fmla="*/ 0 w 2362498"/>
              <a:gd name="connsiteY6-32" fmla="*/ 1826314 h 1827878"/>
              <a:gd name="connsiteX7-33" fmla="*/ 0 w 2362498"/>
              <a:gd name="connsiteY7-34" fmla="*/ 0 h 1827878"/>
              <a:gd name="connsiteX8-35" fmla="*/ 618105 w 2362498"/>
              <a:gd name="connsiteY8-36" fmla="*/ 0 h 1827878"/>
              <a:gd name="connsiteX0-37" fmla="*/ 2362498 w 2362498"/>
              <a:gd name="connsiteY0-38" fmla="*/ 1612423 h 1827878"/>
              <a:gd name="connsiteX1-39" fmla="*/ 2362498 w 2362498"/>
              <a:gd name="connsiteY1-40" fmla="*/ 1827878 h 1827878"/>
              <a:gd name="connsiteX2-41" fmla="*/ 839514 w 2362498"/>
              <a:gd name="connsiteY2-42" fmla="*/ 1827878 h 1827878"/>
              <a:gd name="connsiteX3-43" fmla="*/ 433218 w 2362498"/>
              <a:gd name="connsiteY3-44" fmla="*/ 1827878 h 1827878"/>
              <a:gd name="connsiteX4-45" fmla="*/ 433218 w 2362498"/>
              <a:gd name="connsiteY4-46" fmla="*/ 1826314 h 1827878"/>
              <a:gd name="connsiteX5-47" fmla="*/ 0 w 2362498"/>
              <a:gd name="connsiteY5-48" fmla="*/ 1826314 h 1827878"/>
              <a:gd name="connsiteX6-49" fmla="*/ 0 w 2362498"/>
              <a:gd name="connsiteY6-50" fmla="*/ 0 h 1827878"/>
              <a:gd name="connsiteX7-51" fmla="*/ 618105 w 2362498"/>
              <a:gd name="connsiteY7-52" fmla="*/ 0 h 182787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2362498" h="1827878">
                <a:moveTo>
                  <a:pt x="2362498" y="1612423"/>
                </a:moveTo>
                <a:lnTo>
                  <a:pt x="2362498" y="1827878"/>
                </a:lnTo>
                <a:lnTo>
                  <a:pt x="839514" y="1827878"/>
                </a:lnTo>
                <a:lnTo>
                  <a:pt x="433218" y="1827878"/>
                </a:lnTo>
                <a:lnTo>
                  <a:pt x="433218" y="1826314"/>
                </a:lnTo>
                <a:lnTo>
                  <a:pt x="0" y="1826314"/>
                </a:lnTo>
                <a:lnTo>
                  <a:pt x="0" y="0"/>
                </a:lnTo>
                <a:lnTo>
                  <a:pt x="618105" y="0"/>
                </a:lnTo>
              </a:path>
            </a:pathLst>
          </a:custGeom>
          <a:no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0"/>
          </a:p>
        </p:txBody>
      </p:sp>
    </p:spTree>
  </p:cSld>
  <p:clrMapOvr>
    <a:masterClrMapping/>
  </p:clrMapOvr>
  <mc:AlternateContent xmlns:mc="http://schemas.openxmlformats.org/markup-compatibility/2006">
    <mc:Choice xmlns:p14="http://schemas.microsoft.com/office/powerpoint/2010/main" Requires="p14">
      <p:transition spd="slow" p14:dur="2000" advTm="2000"/>
    </mc:Choice>
    <mc:Fallback>
      <p:transition spd="slow" advTm="2000"/>
    </mc:Fallback>
  </mc:AlternateContent>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2755" name="图片 2" descr="公司LOGO2018版[1]"/>
          <p:cNvPicPr>
            <a:picLocks noChangeAspect="1"/>
          </p:cNvPicPr>
          <p:nvPr/>
        </p:nvPicPr>
        <p:blipFill>
          <a:blip r:embed="rId1"/>
          <a:stretch>
            <a:fillRect/>
          </a:stretch>
        </p:blipFill>
        <p:spPr>
          <a:xfrm>
            <a:off x="152400" y="228600"/>
            <a:ext cx="1828800" cy="669925"/>
          </a:xfrm>
          <a:prstGeom prst="rect">
            <a:avLst/>
          </a:prstGeom>
          <a:noFill/>
          <a:ln w="9525">
            <a:noFill/>
          </a:ln>
        </p:spPr>
      </p:pic>
      <p:sp>
        <p:nvSpPr>
          <p:cNvPr id="19" name="任意多边形 18"/>
          <p:cNvSpPr/>
          <p:nvPr/>
        </p:nvSpPr>
        <p:spPr>
          <a:xfrm>
            <a:off x="2133748" y="2133633"/>
            <a:ext cx="3506539" cy="2069635"/>
          </a:xfrm>
          <a:custGeom>
            <a:avLst/>
            <a:gdLst>
              <a:gd name="connsiteX0" fmla="*/ 0 w 3171687"/>
              <a:gd name="connsiteY0" fmla="*/ 0 h 2069635"/>
              <a:gd name="connsiteX1" fmla="*/ 3171687 w 3171687"/>
              <a:gd name="connsiteY1" fmla="*/ 0 h 2069635"/>
              <a:gd name="connsiteX2" fmla="*/ 3171687 w 3171687"/>
              <a:gd name="connsiteY2" fmla="*/ 2069635 h 2069635"/>
              <a:gd name="connsiteX3" fmla="*/ 0 w 3171687"/>
              <a:gd name="connsiteY3" fmla="*/ 2069635 h 2069635"/>
              <a:gd name="connsiteX4" fmla="*/ 0 w 3171687"/>
              <a:gd name="connsiteY4" fmla="*/ 1810069 h 2069635"/>
              <a:gd name="connsiteX5" fmla="*/ 979903 w 3171687"/>
              <a:gd name="connsiteY5" fmla="*/ 1810069 h 2069635"/>
              <a:gd name="connsiteX6" fmla="*/ 979903 w 3171687"/>
              <a:gd name="connsiteY6" fmla="*/ 259565 h 2069635"/>
              <a:gd name="connsiteX7" fmla="*/ 0 w 3171687"/>
              <a:gd name="connsiteY7" fmla="*/ 259565 h 2069635"/>
              <a:gd name="connsiteX8" fmla="*/ 0 w 3171687"/>
              <a:gd name="connsiteY8" fmla="*/ 0 h 2069635"/>
              <a:gd name="connsiteX0-1" fmla="*/ 0 w 3171687"/>
              <a:gd name="connsiteY0-2" fmla="*/ 0 h 2069635"/>
              <a:gd name="connsiteX1-3" fmla="*/ 3171687 w 3171687"/>
              <a:gd name="connsiteY1-4" fmla="*/ 0 h 2069635"/>
              <a:gd name="connsiteX2-5" fmla="*/ 3171687 w 3171687"/>
              <a:gd name="connsiteY2-6" fmla="*/ 2069635 h 2069635"/>
              <a:gd name="connsiteX3-7" fmla="*/ 0 w 3171687"/>
              <a:gd name="connsiteY3-8" fmla="*/ 2069635 h 2069635"/>
              <a:gd name="connsiteX4-9" fmla="*/ 0 w 3171687"/>
              <a:gd name="connsiteY4-10" fmla="*/ 1810069 h 2069635"/>
              <a:gd name="connsiteX5-11" fmla="*/ 979903 w 3171687"/>
              <a:gd name="connsiteY5-12" fmla="*/ 1810069 h 2069635"/>
              <a:gd name="connsiteX6-13" fmla="*/ 979903 w 3171687"/>
              <a:gd name="connsiteY6-14" fmla="*/ 259565 h 2069635"/>
              <a:gd name="connsiteX7-15" fmla="*/ 0 w 3171687"/>
              <a:gd name="connsiteY7-16" fmla="*/ 259565 h 2069635"/>
              <a:gd name="connsiteX8-17" fmla="*/ 0 w 3171687"/>
              <a:gd name="connsiteY8-18" fmla="*/ 0 h 2069635"/>
              <a:gd name="connsiteX0-19" fmla="*/ 979903 w 3171687"/>
              <a:gd name="connsiteY0-20" fmla="*/ 1810069 h 2069635"/>
              <a:gd name="connsiteX1-21" fmla="*/ 979903 w 3171687"/>
              <a:gd name="connsiteY1-22" fmla="*/ 259565 h 2069635"/>
              <a:gd name="connsiteX2-23" fmla="*/ 0 w 3171687"/>
              <a:gd name="connsiteY2-24" fmla="*/ 259565 h 2069635"/>
              <a:gd name="connsiteX3-25" fmla="*/ 0 w 3171687"/>
              <a:gd name="connsiteY3-26" fmla="*/ 0 h 2069635"/>
              <a:gd name="connsiteX4-27" fmla="*/ 3171687 w 3171687"/>
              <a:gd name="connsiteY4-28" fmla="*/ 0 h 2069635"/>
              <a:gd name="connsiteX5-29" fmla="*/ 3171687 w 3171687"/>
              <a:gd name="connsiteY5-30" fmla="*/ 2069635 h 2069635"/>
              <a:gd name="connsiteX6-31" fmla="*/ 0 w 3171687"/>
              <a:gd name="connsiteY6-32" fmla="*/ 2069635 h 2069635"/>
              <a:gd name="connsiteX7-33" fmla="*/ 0 w 3171687"/>
              <a:gd name="connsiteY7-34" fmla="*/ 1810069 h 2069635"/>
              <a:gd name="connsiteX8-35" fmla="*/ 1071343 w 3171687"/>
              <a:gd name="connsiteY8-36" fmla="*/ 1901509 h 2069635"/>
              <a:gd name="connsiteX0-37" fmla="*/ 979903 w 3171687"/>
              <a:gd name="connsiteY0-38" fmla="*/ 1810069 h 2069635"/>
              <a:gd name="connsiteX1-39" fmla="*/ 979903 w 3171687"/>
              <a:gd name="connsiteY1-40" fmla="*/ 259565 h 2069635"/>
              <a:gd name="connsiteX2-41" fmla="*/ 0 w 3171687"/>
              <a:gd name="connsiteY2-42" fmla="*/ 259565 h 2069635"/>
              <a:gd name="connsiteX3-43" fmla="*/ 0 w 3171687"/>
              <a:gd name="connsiteY3-44" fmla="*/ 0 h 2069635"/>
              <a:gd name="connsiteX4-45" fmla="*/ 3171687 w 3171687"/>
              <a:gd name="connsiteY4-46" fmla="*/ 0 h 2069635"/>
              <a:gd name="connsiteX5-47" fmla="*/ 3171687 w 3171687"/>
              <a:gd name="connsiteY5-48" fmla="*/ 2069635 h 2069635"/>
              <a:gd name="connsiteX6-49" fmla="*/ 0 w 3171687"/>
              <a:gd name="connsiteY6-50" fmla="*/ 2069635 h 2069635"/>
              <a:gd name="connsiteX7-51" fmla="*/ 0 w 3171687"/>
              <a:gd name="connsiteY7-52" fmla="*/ 1810069 h 2069635"/>
              <a:gd name="connsiteX0-53" fmla="*/ 979903 w 3171687"/>
              <a:gd name="connsiteY0-54" fmla="*/ 259565 h 2069635"/>
              <a:gd name="connsiteX1-55" fmla="*/ 0 w 3171687"/>
              <a:gd name="connsiteY1-56" fmla="*/ 259565 h 2069635"/>
              <a:gd name="connsiteX2-57" fmla="*/ 0 w 3171687"/>
              <a:gd name="connsiteY2-58" fmla="*/ 0 h 2069635"/>
              <a:gd name="connsiteX3-59" fmla="*/ 3171687 w 3171687"/>
              <a:gd name="connsiteY3-60" fmla="*/ 0 h 2069635"/>
              <a:gd name="connsiteX4-61" fmla="*/ 3171687 w 3171687"/>
              <a:gd name="connsiteY4-62" fmla="*/ 2069635 h 2069635"/>
              <a:gd name="connsiteX5-63" fmla="*/ 0 w 3171687"/>
              <a:gd name="connsiteY5-64" fmla="*/ 2069635 h 2069635"/>
              <a:gd name="connsiteX6-65" fmla="*/ 0 w 3171687"/>
              <a:gd name="connsiteY6-66" fmla="*/ 1810069 h 2069635"/>
              <a:gd name="connsiteX0-67" fmla="*/ 0 w 3171687"/>
              <a:gd name="connsiteY0-68" fmla="*/ 259565 h 2069635"/>
              <a:gd name="connsiteX1-69" fmla="*/ 0 w 3171687"/>
              <a:gd name="connsiteY1-70" fmla="*/ 0 h 2069635"/>
              <a:gd name="connsiteX2-71" fmla="*/ 3171687 w 3171687"/>
              <a:gd name="connsiteY2-72" fmla="*/ 0 h 2069635"/>
              <a:gd name="connsiteX3-73" fmla="*/ 3171687 w 3171687"/>
              <a:gd name="connsiteY3-74" fmla="*/ 2069635 h 2069635"/>
              <a:gd name="connsiteX4-75" fmla="*/ 0 w 3171687"/>
              <a:gd name="connsiteY4-76" fmla="*/ 2069635 h 2069635"/>
              <a:gd name="connsiteX5-77" fmla="*/ 0 w 3171687"/>
              <a:gd name="connsiteY5-78" fmla="*/ 1810069 h 206963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3171687" h="2069635">
                <a:moveTo>
                  <a:pt x="0" y="259565"/>
                </a:moveTo>
                <a:lnTo>
                  <a:pt x="0" y="0"/>
                </a:lnTo>
                <a:lnTo>
                  <a:pt x="3171687" y="0"/>
                </a:lnTo>
                <a:lnTo>
                  <a:pt x="3171687" y="2069635"/>
                </a:lnTo>
                <a:lnTo>
                  <a:pt x="0" y="2069635"/>
                </a:lnTo>
                <a:lnTo>
                  <a:pt x="0" y="1810069"/>
                </a:lnTo>
              </a:path>
            </a:pathLst>
          </a:custGeom>
          <a:no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p:nvSpPr>
        <p:spPr>
          <a:xfrm>
            <a:off x="4287728" y="1668979"/>
            <a:ext cx="2253807" cy="1403466"/>
          </a:xfrm>
          <a:custGeom>
            <a:avLst/>
            <a:gdLst>
              <a:gd name="connsiteX0" fmla="*/ 0 w 2253807"/>
              <a:gd name="connsiteY0" fmla="*/ 0 h 1262130"/>
              <a:gd name="connsiteX1" fmla="*/ 2253807 w 2253807"/>
              <a:gd name="connsiteY1" fmla="*/ 0 h 1262130"/>
              <a:gd name="connsiteX2" fmla="*/ 2253807 w 2253807"/>
              <a:gd name="connsiteY2" fmla="*/ 1262130 h 1262130"/>
              <a:gd name="connsiteX3" fmla="*/ 1013277 w 2253807"/>
              <a:gd name="connsiteY3" fmla="*/ 1262130 h 1262130"/>
              <a:gd name="connsiteX4" fmla="*/ 1013277 w 2253807"/>
              <a:gd name="connsiteY4" fmla="*/ 700070 h 1262130"/>
              <a:gd name="connsiteX5" fmla="*/ 0 w 2253807"/>
              <a:gd name="connsiteY5" fmla="*/ 700070 h 1262130"/>
              <a:gd name="connsiteX6" fmla="*/ 0 w 2253807"/>
              <a:gd name="connsiteY6" fmla="*/ 0 h 1262130"/>
              <a:gd name="connsiteX0-1" fmla="*/ 1013277 w 2253807"/>
              <a:gd name="connsiteY0-2" fmla="*/ 700070 h 1262130"/>
              <a:gd name="connsiteX1-3" fmla="*/ 0 w 2253807"/>
              <a:gd name="connsiteY1-4" fmla="*/ 700070 h 1262130"/>
              <a:gd name="connsiteX2-5" fmla="*/ 0 w 2253807"/>
              <a:gd name="connsiteY2-6" fmla="*/ 0 h 1262130"/>
              <a:gd name="connsiteX3-7" fmla="*/ 2253807 w 2253807"/>
              <a:gd name="connsiteY3-8" fmla="*/ 0 h 1262130"/>
              <a:gd name="connsiteX4-9" fmla="*/ 2253807 w 2253807"/>
              <a:gd name="connsiteY4-10" fmla="*/ 1262130 h 1262130"/>
              <a:gd name="connsiteX5-11" fmla="*/ 1013277 w 2253807"/>
              <a:gd name="connsiteY5-12" fmla="*/ 1262130 h 1262130"/>
              <a:gd name="connsiteX6-13" fmla="*/ 1104717 w 2253807"/>
              <a:gd name="connsiteY6-14" fmla="*/ 791510 h 1262130"/>
              <a:gd name="connsiteX0-15" fmla="*/ 1013277 w 2253807"/>
              <a:gd name="connsiteY0-16" fmla="*/ 700070 h 1262130"/>
              <a:gd name="connsiteX1-17" fmla="*/ 0 w 2253807"/>
              <a:gd name="connsiteY1-18" fmla="*/ 700070 h 1262130"/>
              <a:gd name="connsiteX2-19" fmla="*/ 0 w 2253807"/>
              <a:gd name="connsiteY2-20" fmla="*/ 0 h 1262130"/>
              <a:gd name="connsiteX3-21" fmla="*/ 2253807 w 2253807"/>
              <a:gd name="connsiteY3-22" fmla="*/ 0 h 1262130"/>
              <a:gd name="connsiteX4-23" fmla="*/ 2253807 w 2253807"/>
              <a:gd name="connsiteY4-24" fmla="*/ 1262130 h 1262130"/>
              <a:gd name="connsiteX5-25" fmla="*/ 1013277 w 2253807"/>
              <a:gd name="connsiteY5-26" fmla="*/ 1262130 h 1262130"/>
              <a:gd name="connsiteX0-27" fmla="*/ 0 w 2253807"/>
              <a:gd name="connsiteY0-28" fmla="*/ 700070 h 1262130"/>
              <a:gd name="connsiteX1-29" fmla="*/ 0 w 2253807"/>
              <a:gd name="connsiteY1-30" fmla="*/ 0 h 1262130"/>
              <a:gd name="connsiteX2-31" fmla="*/ 2253807 w 2253807"/>
              <a:gd name="connsiteY2-32" fmla="*/ 0 h 1262130"/>
              <a:gd name="connsiteX3-33" fmla="*/ 2253807 w 2253807"/>
              <a:gd name="connsiteY3-34" fmla="*/ 1262130 h 1262130"/>
              <a:gd name="connsiteX4-35" fmla="*/ 1013277 w 2253807"/>
              <a:gd name="connsiteY4-36" fmla="*/ 1262130 h 126213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253807" h="1262130">
                <a:moveTo>
                  <a:pt x="0" y="700070"/>
                </a:moveTo>
                <a:lnTo>
                  <a:pt x="0" y="0"/>
                </a:lnTo>
                <a:lnTo>
                  <a:pt x="2253807" y="0"/>
                </a:lnTo>
                <a:lnTo>
                  <a:pt x="2253807" y="1262130"/>
                </a:lnTo>
                <a:lnTo>
                  <a:pt x="1013277" y="1262130"/>
                </a:lnTo>
              </a:path>
            </a:pathLst>
          </a:custGeom>
          <a:no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5"/>
          <p:cNvSpPr txBox="1"/>
          <p:nvPr/>
        </p:nvSpPr>
        <p:spPr>
          <a:xfrm>
            <a:off x="1612628" y="2722172"/>
            <a:ext cx="4548778" cy="892552"/>
          </a:xfrm>
          <a:prstGeom prst="rect">
            <a:avLst/>
          </a:prstGeom>
          <a:noFill/>
        </p:spPr>
        <p:txBody>
          <a:bodyPr wrap="square" rtlCol="0" anchor="ctr">
            <a:spAutoFit/>
          </a:bodyPr>
          <a:lstStyle/>
          <a:p>
            <a:pPr algn="ctr"/>
            <a:r>
              <a:rPr lang="zh-CN" altLang="en-US" sz="5200" b="1" dirty="0">
                <a:solidFill>
                  <a:srgbClr val="0070C0"/>
                </a:solidFill>
                <a:latin typeface="Impact" panose="020B0806030902050204" pitchFamily="34" charset="0"/>
                <a:ea typeface="微软雅黑" panose="020B0503020204020204" pitchFamily="34" charset="-122"/>
                <a:cs typeface="Ebrima" panose="02000000000000000000" pitchFamily="2" charset="0"/>
              </a:rPr>
              <a:t>谢    谢！</a:t>
            </a:r>
            <a:endParaRPr lang="en-US" altLang="zh-CN" sz="5200" b="1" dirty="0">
              <a:solidFill>
                <a:srgbClr val="0070C0"/>
              </a:solidFill>
              <a:latin typeface="Impact" panose="020B0806030902050204" pitchFamily="34" charset="0"/>
              <a:ea typeface="微软雅黑" panose="020B0503020204020204" pitchFamily="34" charset="-122"/>
              <a:cs typeface="Ebrima" panose="02000000000000000000" pitchFamily="2"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350" fill="hold"/>
                                        <p:tgtEl>
                                          <p:spTgt spid="23"/>
                                        </p:tgtEl>
                                        <p:attrNameLst>
                                          <p:attrName>ppt_w</p:attrName>
                                        </p:attrNameLst>
                                      </p:cBhvr>
                                      <p:tavLst>
                                        <p:tav tm="0">
                                          <p:val>
                                            <p:strVal val="4*#ppt_w"/>
                                          </p:val>
                                        </p:tav>
                                        <p:tav tm="100000">
                                          <p:val>
                                            <p:strVal val="#ppt_w"/>
                                          </p:val>
                                        </p:tav>
                                      </p:tavLst>
                                    </p:anim>
                                    <p:anim calcmode="lin" valueType="num">
                                      <p:cBhvr>
                                        <p:cTn id="8" dur="350" fill="hold"/>
                                        <p:tgtEl>
                                          <p:spTgt spid="23"/>
                                        </p:tgtEl>
                                        <p:attrNameLst>
                                          <p:attrName>ppt_h</p:attrName>
                                        </p:attrNameLst>
                                      </p:cBhvr>
                                      <p:tavLst>
                                        <p:tav tm="0">
                                          <p:val>
                                            <p:strVal val="4*#ppt_h"/>
                                          </p:val>
                                        </p:tav>
                                        <p:tav tm="100000">
                                          <p:val>
                                            <p:strVal val="#ppt_h"/>
                                          </p:val>
                                        </p:tav>
                                      </p:tavLst>
                                    </p:anim>
                                  </p:childTnLst>
                                </p:cTn>
                              </p:par>
                              <p:par>
                                <p:cTn id="9" presetID="23" presetClass="entr" presetSubtype="32" fill="hold" grpId="0" nodeType="withEffect">
                                  <p:stCondLst>
                                    <p:cond delay="250"/>
                                  </p:stCondLst>
                                  <p:childTnLst>
                                    <p:set>
                                      <p:cBhvr>
                                        <p:cTn id="10" dur="1" fill="hold">
                                          <p:stCondLst>
                                            <p:cond delay="0"/>
                                          </p:stCondLst>
                                        </p:cTn>
                                        <p:tgtEl>
                                          <p:spTgt spid="19"/>
                                        </p:tgtEl>
                                        <p:attrNameLst>
                                          <p:attrName>style.visibility</p:attrName>
                                        </p:attrNameLst>
                                      </p:cBhvr>
                                      <p:to>
                                        <p:strVal val="visible"/>
                                      </p:to>
                                    </p:set>
                                    <p:anim calcmode="lin" valueType="num">
                                      <p:cBhvr>
                                        <p:cTn id="11" dur="350" fill="hold"/>
                                        <p:tgtEl>
                                          <p:spTgt spid="19"/>
                                        </p:tgtEl>
                                        <p:attrNameLst>
                                          <p:attrName>ppt_w</p:attrName>
                                        </p:attrNameLst>
                                      </p:cBhvr>
                                      <p:tavLst>
                                        <p:tav tm="0">
                                          <p:val>
                                            <p:strVal val="4*#ppt_w"/>
                                          </p:val>
                                        </p:tav>
                                        <p:tav tm="100000">
                                          <p:val>
                                            <p:strVal val="#ppt_w"/>
                                          </p:val>
                                        </p:tav>
                                      </p:tavLst>
                                    </p:anim>
                                    <p:anim calcmode="lin" valueType="num">
                                      <p:cBhvr>
                                        <p:cTn id="12" dur="350" fill="hold"/>
                                        <p:tgtEl>
                                          <p:spTgt spid="19"/>
                                        </p:tgtEl>
                                        <p:attrNameLst>
                                          <p:attrName>ppt_h</p:attrName>
                                        </p:attrNameLst>
                                      </p:cBhvr>
                                      <p:tavLst>
                                        <p:tav tm="0">
                                          <p:val>
                                            <p:strVal val="4*#ppt_h"/>
                                          </p:val>
                                        </p:tav>
                                        <p:tav tm="100000">
                                          <p:val>
                                            <p:strVal val="#ppt_h"/>
                                          </p:val>
                                        </p:tav>
                                      </p:tavLst>
                                    </p:anim>
                                  </p:childTnLst>
                                </p:cTn>
                              </p:par>
                            </p:childTnLst>
                          </p:cTn>
                        </p:par>
                        <p:par>
                          <p:cTn id="13" fill="hold">
                            <p:stCondLst>
                              <p:cond delay="500"/>
                            </p:stCondLst>
                            <p:childTnLst>
                              <p:par>
                                <p:cTn id="14" presetID="41" presetClass="entr" presetSubtype="0" fill="hold" grpId="0" nodeType="afterEffect">
                                  <p:stCondLst>
                                    <p:cond delay="0"/>
                                  </p:stCondLst>
                                  <p:iterate type="lt">
                                    <p:tmPct val="13333"/>
                                  </p:iterate>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2"/>
                                        </p:tgtEl>
                                        <p:attrNameLst>
                                          <p:attrName>ppt_y</p:attrName>
                                        </p:attrNameLst>
                                      </p:cBhvr>
                                      <p:tavLst>
                                        <p:tav tm="0">
                                          <p:val>
                                            <p:strVal val="#ppt_y"/>
                                          </p:val>
                                        </p:tav>
                                        <p:tav tm="100000">
                                          <p:val>
                                            <p:strVal val="#ppt_y"/>
                                          </p:val>
                                        </p:tav>
                                      </p:tavLst>
                                    </p:anim>
                                    <p:anim calcmode="lin" valueType="num">
                                      <p:cBhvr>
                                        <p:cTn id="18"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23" grpId="0" bldLvl="0" animBg="1"/>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2091213" y="3865748"/>
            <a:ext cx="5233035" cy="645160"/>
          </a:xfrm>
          <a:prstGeom prst="rect">
            <a:avLst/>
          </a:prstGeom>
          <a:noFill/>
        </p:spPr>
        <p:txBody>
          <a:bodyPr vert="horz" wrap="none" rtlCol="0" anchor="ctr">
            <a:spAutoFit/>
          </a:bodyPr>
          <a:lstStyle/>
          <a:p>
            <a:pPr algn="ctr"/>
            <a:r>
              <a:rPr lang="zh-CN" altLang="en-US" sz="3600" b="1" dirty="0">
                <a:solidFill>
                  <a:srgbClr val="0070C0"/>
                </a:solidFill>
              </a:rPr>
              <a:t>评标流程介绍及系统操作</a:t>
            </a:r>
            <a:endParaRPr lang="zh-CN" altLang="en-US" sz="3600" b="1" dirty="0">
              <a:solidFill>
                <a:srgbClr val="0070C0"/>
              </a:solidFill>
            </a:endParaRPr>
          </a:p>
        </p:txBody>
      </p:sp>
      <p:grpSp>
        <p:nvGrpSpPr>
          <p:cNvPr id="8" name="组合 7"/>
          <p:cNvGrpSpPr/>
          <p:nvPr/>
        </p:nvGrpSpPr>
        <p:grpSpPr>
          <a:xfrm>
            <a:off x="3767280" y="2187248"/>
            <a:ext cx="1874003" cy="1419225"/>
            <a:chOff x="2757770" y="2346371"/>
            <a:chExt cx="2498670" cy="1892300"/>
          </a:xfrm>
        </p:grpSpPr>
        <p:sp>
          <p:nvSpPr>
            <p:cNvPr id="11" name="TextBox 59"/>
            <p:cNvSpPr txBox="1">
              <a:spLocks noChangeArrowheads="1"/>
            </p:cNvSpPr>
            <p:nvPr/>
          </p:nvSpPr>
          <p:spPr bwMode="auto">
            <a:xfrm flipH="1">
              <a:off x="3115910" y="2346371"/>
              <a:ext cx="2032846" cy="1892300"/>
            </a:xfrm>
            <a:prstGeom prst="rect">
              <a:avLst/>
            </a:prstGeom>
            <a:no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685800">
                <a:defRPr/>
              </a:pPr>
              <a:r>
                <a:rPr lang="en-US" altLang="zh-CN" sz="8625" kern="0" dirty="0">
                  <a:solidFill>
                    <a:srgbClr val="0070C0"/>
                  </a:solidFill>
                  <a:latin typeface="Impact" panose="020B0806030902050204" pitchFamily="34" charset="0"/>
                  <a:ea typeface="微软雅黑" panose="020B0503020204020204" pitchFamily="34" charset="-122"/>
                </a:rPr>
                <a:t>02</a:t>
              </a:r>
              <a:endParaRPr lang="en-US" altLang="ko-KR" sz="6600" kern="0" dirty="0">
                <a:solidFill>
                  <a:srgbClr val="0070C0"/>
                </a:solidFill>
                <a:latin typeface="Impact" panose="020B0806030902050204" pitchFamily="34" charset="0"/>
                <a:ea typeface="微软雅黑" panose="020B0503020204020204" pitchFamily="34" charset="-122"/>
              </a:endParaRPr>
            </a:p>
          </p:txBody>
        </p:sp>
        <p:sp>
          <p:nvSpPr>
            <p:cNvPr id="3" name="椭圆 2"/>
            <p:cNvSpPr/>
            <p:nvPr/>
          </p:nvSpPr>
          <p:spPr>
            <a:xfrm>
              <a:off x="2787950" y="3646240"/>
              <a:ext cx="2468490" cy="327680"/>
            </a:xfrm>
            <a:prstGeom prst="ellipse">
              <a:avLst/>
            </a:prstGeom>
            <a:gradFill flip="none" rotWithShape="1">
              <a:gsLst>
                <a:gs pos="0">
                  <a:schemeClr val="tx1">
                    <a:alpha val="90000"/>
                  </a:schemeClr>
                </a:gs>
                <a:gs pos="100000">
                  <a:schemeClr val="tx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rgbClr val="0070C0"/>
                </a:solidFill>
              </a:endParaRPr>
            </a:p>
          </p:txBody>
        </p:sp>
        <p:sp>
          <p:nvSpPr>
            <p:cNvPr id="2" name="矩形 1"/>
            <p:cNvSpPr/>
            <p:nvPr/>
          </p:nvSpPr>
          <p:spPr>
            <a:xfrm>
              <a:off x="2757770" y="3801706"/>
              <a:ext cx="2498670" cy="387863"/>
            </a:xfrm>
            <a:prstGeom prst="rect">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rgbClr val="0070C0"/>
                </a:solidFill>
              </a:endParaRPr>
            </a:p>
          </p:txBody>
        </p:sp>
      </p:grpSp>
      <p:sp>
        <p:nvSpPr>
          <p:cNvPr id="39" name="任意多边形 38"/>
          <p:cNvSpPr/>
          <p:nvPr/>
        </p:nvSpPr>
        <p:spPr>
          <a:xfrm>
            <a:off x="3988790" y="2020214"/>
            <a:ext cx="1465958" cy="834879"/>
          </a:xfrm>
          <a:custGeom>
            <a:avLst/>
            <a:gdLst>
              <a:gd name="connsiteX0" fmla="*/ 0 w 1845118"/>
              <a:gd name="connsiteY0" fmla="*/ 0 h 1113172"/>
              <a:gd name="connsiteX1" fmla="*/ 1845118 w 1845118"/>
              <a:gd name="connsiteY1" fmla="*/ 0 h 1113172"/>
              <a:gd name="connsiteX2" fmla="*/ 1845118 w 1845118"/>
              <a:gd name="connsiteY2" fmla="*/ 1113172 h 1113172"/>
              <a:gd name="connsiteX3" fmla="*/ 1054278 w 1845118"/>
              <a:gd name="connsiteY3" fmla="*/ 1113172 h 1113172"/>
              <a:gd name="connsiteX4" fmla="*/ 1054278 w 1845118"/>
              <a:gd name="connsiteY4" fmla="*/ 539460 h 1113172"/>
              <a:gd name="connsiteX5" fmla="*/ 0 w 1845118"/>
              <a:gd name="connsiteY5" fmla="*/ 539460 h 1113172"/>
              <a:gd name="connsiteX0-1" fmla="*/ 1054278 w 1845118"/>
              <a:gd name="connsiteY0-2" fmla="*/ 539460 h 1113172"/>
              <a:gd name="connsiteX1-3" fmla="*/ 0 w 1845118"/>
              <a:gd name="connsiteY1-4" fmla="*/ 539460 h 1113172"/>
              <a:gd name="connsiteX2-5" fmla="*/ 0 w 1845118"/>
              <a:gd name="connsiteY2-6" fmla="*/ 0 h 1113172"/>
              <a:gd name="connsiteX3-7" fmla="*/ 1845118 w 1845118"/>
              <a:gd name="connsiteY3-8" fmla="*/ 0 h 1113172"/>
              <a:gd name="connsiteX4-9" fmla="*/ 1845118 w 1845118"/>
              <a:gd name="connsiteY4-10" fmla="*/ 1113172 h 1113172"/>
              <a:gd name="connsiteX5-11" fmla="*/ 1054278 w 1845118"/>
              <a:gd name="connsiteY5-12" fmla="*/ 1113172 h 1113172"/>
              <a:gd name="connsiteX6" fmla="*/ 1145718 w 1845118"/>
              <a:gd name="connsiteY6" fmla="*/ 630900 h 1113172"/>
              <a:gd name="connsiteX0-13" fmla="*/ 1054278 w 1845118"/>
              <a:gd name="connsiteY0-14" fmla="*/ 539460 h 1113172"/>
              <a:gd name="connsiteX1-15" fmla="*/ 0 w 1845118"/>
              <a:gd name="connsiteY1-16" fmla="*/ 539460 h 1113172"/>
              <a:gd name="connsiteX2-17" fmla="*/ 0 w 1845118"/>
              <a:gd name="connsiteY2-18" fmla="*/ 0 h 1113172"/>
              <a:gd name="connsiteX3-19" fmla="*/ 1845118 w 1845118"/>
              <a:gd name="connsiteY3-20" fmla="*/ 0 h 1113172"/>
              <a:gd name="connsiteX4-21" fmla="*/ 1845118 w 1845118"/>
              <a:gd name="connsiteY4-22" fmla="*/ 1113172 h 1113172"/>
              <a:gd name="connsiteX5-23" fmla="*/ 1054278 w 1845118"/>
              <a:gd name="connsiteY5-24" fmla="*/ 1113172 h 1113172"/>
              <a:gd name="connsiteX0-25" fmla="*/ 0 w 1845118"/>
              <a:gd name="connsiteY0-26" fmla="*/ 539460 h 1113172"/>
              <a:gd name="connsiteX1-27" fmla="*/ 0 w 1845118"/>
              <a:gd name="connsiteY1-28" fmla="*/ 0 h 1113172"/>
              <a:gd name="connsiteX2-29" fmla="*/ 1845118 w 1845118"/>
              <a:gd name="connsiteY2-30" fmla="*/ 0 h 1113172"/>
              <a:gd name="connsiteX3-31" fmla="*/ 1845118 w 1845118"/>
              <a:gd name="connsiteY3-32" fmla="*/ 1113172 h 1113172"/>
              <a:gd name="connsiteX4-33" fmla="*/ 1054278 w 1845118"/>
              <a:gd name="connsiteY4-34" fmla="*/ 1113172 h 1113172"/>
              <a:gd name="connsiteX0-35" fmla="*/ 0 w 1845118"/>
              <a:gd name="connsiteY0-36" fmla="*/ 539460 h 1113172"/>
              <a:gd name="connsiteX1-37" fmla="*/ 0 w 1845118"/>
              <a:gd name="connsiteY1-38" fmla="*/ 0 h 1113172"/>
              <a:gd name="connsiteX2-39" fmla="*/ 1845118 w 1845118"/>
              <a:gd name="connsiteY2-40" fmla="*/ 0 h 1113172"/>
              <a:gd name="connsiteX3-41" fmla="*/ 1845118 w 1845118"/>
              <a:gd name="connsiteY3-42" fmla="*/ 1113172 h 1113172"/>
            </a:gdLst>
            <a:ahLst/>
            <a:cxnLst>
              <a:cxn ang="0">
                <a:pos x="connsiteX0-1" y="connsiteY0-2"/>
              </a:cxn>
              <a:cxn ang="0">
                <a:pos x="connsiteX1-3" y="connsiteY1-4"/>
              </a:cxn>
              <a:cxn ang="0">
                <a:pos x="connsiteX2-5" y="connsiteY2-6"/>
              </a:cxn>
              <a:cxn ang="0">
                <a:pos x="connsiteX3-7" y="connsiteY3-8"/>
              </a:cxn>
            </a:cxnLst>
            <a:rect l="l" t="t" r="r" b="b"/>
            <a:pathLst>
              <a:path w="1845118" h="1113172">
                <a:moveTo>
                  <a:pt x="0" y="539460"/>
                </a:moveTo>
                <a:lnTo>
                  <a:pt x="0" y="0"/>
                </a:lnTo>
                <a:lnTo>
                  <a:pt x="1845118" y="0"/>
                </a:lnTo>
                <a:lnTo>
                  <a:pt x="1845118" y="1113172"/>
                </a:lnTo>
              </a:path>
            </a:pathLst>
          </a:custGeom>
          <a:no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0"/>
          </a:p>
        </p:txBody>
      </p:sp>
      <p:sp>
        <p:nvSpPr>
          <p:cNvPr id="37" name="任意多边形 36"/>
          <p:cNvSpPr/>
          <p:nvPr/>
        </p:nvSpPr>
        <p:spPr>
          <a:xfrm>
            <a:off x="3767280" y="2251348"/>
            <a:ext cx="1874003" cy="1370909"/>
          </a:xfrm>
          <a:custGeom>
            <a:avLst/>
            <a:gdLst>
              <a:gd name="connsiteX0" fmla="*/ 0 w 2362498"/>
              <a:gd name="connsiteY0" fmla="*/ 0 h 1827878"/>
              <a:gd name="connsiteX1" fmla="*/ 618105 w 2362498"/>
              <a:gd name="connsiteY1" fmla="*/ 0 h 1827878"/>
              <a:gd name="connsiteX2" fmla="*/ 618105 w 2362498"/>
              <a:gd name="connsiteY2" fmla="*/ 1612423 h 1827878"/>
              <a:gd name="connsiteX3" fmla="*/ 2362498 w 2362498"/>
              <a:gd name="connsiteY3" fmla="*/ 1612423 h 1827878"/>
              <a:gd name="connsiteX4" fmla="*/ 2362498 w 2362498"/>
              <a:gd name="connsiteY4" fmla="*/ 1827878 h 1827878"/>
              <a:gd name="connsiteX5" fmla="*/ 839514 w 2362498"/>
              <a:gd name="connsiteY5" fmla="*/ 1827878 h 1827878"/>
              <a:gd name="connsiteX6" fmla="*/ 433218 w 2362498"/>
              <a:gd name="connsiteY6" fmla="*/ 1827878 h 1827878"/>
              <a:gd name="connsiteX7" fmla="*/ 433218 w 2362498"/>
              <a:gd name="connsiteY7" fmla="*/ 1826314 h 1827878"/>
              <a:gd name="connsiteX8" fmla="*/ 0 w 2362498"/>
              <a:gd name="connsiteY8" fmla="*/ 1826314 h 1827878"/>
              <a:gd name="connsiteX0-1" fmla="*/ 618105 w 2362498"/>
              <a:gd name="connsiteY0-2" fmla="*/ 1612423 h 1827878"/>
              <a:gd name="connsiteX1-3" fmla="*/ 2362498 w 2362498"/>
              <a:gd name="connsiteY1-4" fmla="*/ 1612423 h 1827878"/>
              <a:gd name="connsiteX2-5" fmla="*/ 2362498 w 2362498"/>
              <a:gd name="connsiteY2-6" fmla="*/ 1827878 h 1827878"/>
              <a:gd name="connsiteX3-7" fmla="*/ 839514 w 2362498"/>
              <a:gd name="connsiteY3-8" fmla="*/ 1827878 h 1827878"/>
              <a:gd name="connsiteX4-9" fmla="*/ 433218 w 2362498"/>
              <a:gd name="connsiteY4-10" fmla="*/ 1827878 h 1827878"/>
              <a:gd name="connsiteX5-11" fmla="*/ 433218 w 2362498"/>
              <a:gd name="connsiteY5-12" fmla="*/ 1826314 h 1827878"/>
              <a:gd name="connsiteX6-13" fmla="*/ 0 w 2362498"/>
              <a:gd name="connsiteY6-14" fmla="*/ 1826314 h 1827878"/>
              <a:gd name="connsiteX7-15" fmla="*/ 0 w 2362498"/>
              <a:gd name="connsiteY7-16" fmla="*/ 0 h 1827878"/>
              <a:gd name="connsiteX8-17" fmla="*/ 618105 w 2362498"/>
              <a:gd name="connsiteY8-18" fmla="*/ 0 h 1827878"/>
              <a:gd name="connsiteX9" fmla="*/ 709545 w 2362498"/>
              <a:gd name="connsiteY9" fmla="*/ 1703863 h 1827878"/>
              <a:gd name="connsiteX0-19" fmla="*/ 618105 w 2362498"/>
              <a:gd name="connsiteY0-20" fmla="*/ 1612423 h 1827878"/>
              <a:gd name="connsiteX1-21" fmla="*/ 2362498 w 2362498"/>
              <a:gd name="connsiteY1-22" fmla="*/ 1612423 h 1827878"/>
              <a:gd name="connsiteX2-23" fmla="*/ 2362498 w 2362498"/>
              <a:gd name="connsiteY2-24" fmla="*/ 1827878 h 1827878"/>
              <a:gd name="connsiteX3-25" fmla="*/ 839514 w 2362498"/>
              <a:gd name="connsiteY3-26" fmla="*/ 1827878 h 1827878"/>
              <a:gd name="connsiteX4-27" fmla="*/ 433218 w 2362498"/>
              <a:gd name="connsiteY4-28" fmla="*/ 1827878 h 1827878"/>
              <a:gd name="connsiteX5-29" fmla="*/ 433218 w 2362498"/>
              <a:gd name="connsiteY5-30" fmla="*/ 1826314 h 1827878"/>
              <a:gd name="connsiteX6-31" fmla="*/ 0 w 2362498"/>
              <a:gd name="connsiteY6-32" fmla="*/ 1826314 h 1827878"/>
              <a:gd name="connsiteX7-33" fmla="*/ 0 w 2362498"/>
              <a:gd name="connsiteY7-34" fmla="*/ 0 h 1827878"/>
              <a:gd name="connsiteX8-35" fmla="*/ 618105 w 2362498"/>
              <a:gd name="connsiteY8-36" fmla="*/ 0 h 1827878"/>
              <a:gd name="connsiteX0-37" fmla="*/ 2362498 w 2362498"/>
              <a:gd name="connsiteY0-38" fmla="*/ 1612423 h 1827878"/>
              <a:gd name="connsiteX1-39" fmla="*/ 2362498 w 2362498"/>
              <a:gd name="connsiteY1-40" fmla="*/ 1827878 h 1827878"/>
              <a:gd name="connsiteX2-41" fmla="*/ 839514 w 2362498"/>
              <a:gd name="connsiteY2-42" fmla="*/ 1827878 h 1827878"/>
              <a:gd name="connsiteX3-43" fmla="*/ 433218 w 2362498"/>
              <a:gd name="connsiteY3-44" fmla="*/ 1827878 h 1827878"/>
              <a:gd name="connsiteX4-45" fmla="*/ 433218 w 2362498"/>
              <a:gd name="connsiteY4-46" fmla="*/ 1826314 h 1827878"/>
              <a:gd name="connsiteX5-47" fmla="*/ 0 w 2362498"/>
              <a:gd name="connsiteY5-48" fmla="*/ 1826314 h 1827878"/>
              <a:gd name="connsiteX6-49" fmla="*/ 0 w 2362498"/>
              <a:gd name="connsiteY6-50" fmla="*/ 0 h 1827878"/>
              <a:gd name="connsiteX7-51" fmla="*/ 618105 w 2362498"/>
              <a:gd name="connsiteY7-52" fmla="*/ 0 h 182787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2362498" h="1827878">
                <a:moveTo>
                  <a:pt x="2362498" y="1612423"/>
                </a:moveTo>
                <a:lnTo>
                  <a:pt x="2362498" y="1827878"/>
                </a:lnTo>
                <a:lnTo>
                  <a:pt x="839514" y="1827878"/>
                </a:lnTo>
                <a:lnTo>
                  <a:pt x="433218" y="1827878"/>
                </a:lnTo>
                <a:lnTo>
                  <a:pt x="433218" y="1826314"/>
                </a:lnTo>
                <a:lnTo>
                  <a:pt x="0" y="1826314"/>
                </a:lnTo>
                <a:lnTo>
                  <a:pt x="0" y="0"/>
                </a:lnTo>
                <a:lnTo>
                  <a:pt x="618105" y="0"/>
                </a:lnTo>
              </a:path>
            </a:pathLst>
          </a:custGeom>
          <a:no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0"/>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p:cTn id="7" dur="350" fill="hold"/>
                                        <p:tgtEl>
                                          <p:spTgt spid="39"/>
                                        </p:tgtEl>
                                        <p:attrNameLst>
                                          <p:attrName>ppt_w</p:attrName>
                                        </p:attrNameLst>
                                      </p:cBhvr>
                                      <p:tavLst>
                                        <p:tav tm="0">
                                          <p:val>
                                            <p:strVal val="4*#ppt_w"/>
                                          </p:val>
                                        </p:tav>
                                        <p:tav tm="100000">
                                          <p:val>
                                            <p:strVal val="#ppt_w"/>
                                          </p:val>
                                        </p:tav>
                                      </p:tavLst>
                                    </p:anim>
                                    <p:anim calcmode="lin" valueType="num">
                                      <p:cBhvr>
                                        <p:cTn id="8" dur="350" fill="hold"/>
                                        <p:tgtEl>
                                          <p:spTgt spid="39"/>
                                        </p:tgtEl>
                                        <p:attrNameLst>
                                          <p:attrName>ppt_h</p:attrName>
                                        </p:attrNameLst>
                                      </p:cBhvr>
                                      <p:tavLst>
                                        <p:tav tm="0">
                                          <p:val>
                                            <p:strVal val="4*#ppt_h"/>
                                          </p:val>
                                        </p:tav>
                                        <p:tav tm="100000">
                                          <p:val>
                                            <p:strVal val="#ppt_h"/>
                                          </p:val>
                                        </p:tav>
                                      </p:tavLst>
                                    </p:anim>
                                  </p:childTnLst>
                                </p:cTn>
                              </p:par>
                              <p:par>
                                <p:cTn id="9" presetID="23" presetClass="entr" presetSubtype="32" fill="hold" grpId="0" nodeType="withEffect">
                                  <p:stCondLst>
                                    <p:cond delay="250"/>
                                  </p:stCondLst>
                                  <p:childTnLst>
                                    <p:set>
                                      <p:cBhvr>
                                        <p:cTn id="10" dur="1" fill="hold">
                                          <p:stCondLst>
                                            <p:cond delay="0"/>
                                          </p:stCondLst>
                                        </p:cTn>
                                        <p:tgtEl>
                                          <p:spTgt spid="37"/>
                                        </p:tgtEl>
                                        <p:attrNameLst>
                                          <p:attrName>style.visibility</p:attrName>
                                        </p:attrNameLst>
                                      </p:cBhvr>
                                      <p:to>
                                        <p:strVal val="visible"/>
                                      </p:to>
                                    </p:set>
                                    <p:anim calcmode="lin" valueType="num">
                                      <p:cBhvr>
                                        <p:cTn id="11" dur="350" fill="hold"/>
                                        <p:tgtEl>
                                          <p:spTgt spid="37"/>
                                        </p:tgtEl>
                                        <p:attrNameLst>
                                          <p:attrName>ppt_w</p:attrName>
                                        </p:attrNameLst>
                                      </p:cBhvr>
                                      <p:tavLst>
                                        <p:tav tm="0">
                                          <p:val>
                                            <p:strVal val="4*#ppt_w"/>
                                          </p:val>
                                        </p:tav>
                                        <p:tav tm="100000">
                                          <p:val>
                                            <p:strVal val="#ppt_w"/>
                                          </p:val>
                                        </p:tav>
                                      </p:tavLst>
                                    </p:anim>
                                    <p:anim calcmode="lin" valueType="num">
                                      <p:cBhvr>
                                        <p:cTn id="12" dur="350" fill="hold"/>
                                        <p:tgtEl>
                                          <p:spTgt spid="37"/>
                                        </p:tgtEl>
                                        <p:attrNameLst>
                                          <p:attrName>ppt_h</p:attrName>
                                        </p:attrNameLst>
                                      </p:cBhvr>
                                      <p:tavLst>
                                        <p:tav tm="0">
                                          <p:val>
                                            <p:strVal val="4*#ppt_h"/>
                                          </p:val>
                                        </p:tav>
                                        <p:tav tm="100000">
                                          <p:val>
                                            <p:strVal val="#ppt_h"/>
                                          </p:val>
                                        </p:tav>
                                      </p:tavLst>
                                    </p:anim>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p:cTn id="16" dur="250" fill="hold"/>
                                        <p:tgtEl>
                                          <p:spTgt spid="8"/>
                                        </p:tgtEl>
                                        <p:attrNameLst>
                                          <p:attrName>ppt_w</p:attrName>
                                        </p:attrNameLst>
                                      </p:cBhvr>
                                      <p:tavLst>
                                        <p:tav tm="0">
                                          <p:val>
                                            <p:fltVal val="0"/>
                                          </p:val>
                                        </p:tav>
                                        <p:tav tm="100000">
                                          <p:val>
                                            <p:strVal val="#ppt_w"/>
                                          </p:val>
                                        </p:tav>
                                      </p:tavLst>
                                    </p:anim>
                                    <p:anim calcmode="lin" valueType="num">
                                      <p:cBhvr>
                                        <p:cTn id="17" dur="250" fill="hold"/>
                                        <p:tgtEl>
                                          <p:spTgt spid="8"/>
                                        </p:tgtEl>
                                        <p:attrNameLst>
                                          <p:attrName>ppt_h</p:attrName>
                                        </p:attrNameLst>
                                      </p:cBhvr>
                                      <p:tavLst>
                                        <p:tav tm="0">
                                          <p:val>
                                            <p:fltVal val="0"/>
                                          </p:val>
                                        </p:tav>
                                        <p:tav tm="100000">
                                          <p:val>
                                            <p:strVal val="#ppt_h"/>
                                          </p:val>
                                        </p:tav>
                                      </p:tavLst>
                                    </p:anim>
                                    <p:animEffect transition="in" filter="fade">
                                      <p:cBhvr>
                                        <p:cTn id="18" dur="250"/>
                                        <p:tgtEl>
                                          <p:spTgt spid="8"/>
                                        </p:tgtEl>
                                      </p:cBhvr>
                                    </p:animEffect>
                                  </p:childTnLst>
                                </p:cTn>
                              </p:par>
                            </p:childTnLst>
                          </p:cTn>
                        </p:par>
                        <p:par>
                          <p:cTn id="19" fill="hold">
                            <p:stCondLst>
                              <p:cond delay="1000"/>
                            </p:stCondLst>
                            <p:childTnLst>
                              <p:par>
                                <p:cTn id="20" presetID="16" presetClass="entr" presetSubtype="37"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arn(outVertical)">
                                      <p:cBhvr>
                                        <p:cTn id="2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39" grpId="0" bldLvl="0" animBg="1"/>
      <p:bldP spid="37"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68748" y="179875"/>
            <a:ext cx="6275460" cy="645160"/>
          </a:xfrm>
        </p:spPr>
        <p:txBody>
          <a:bodyPr/>
          <a:lstStyle/>
          <a:p>
            <a:r>
              <a:rPr lang="zh-CN" altLang="en-US">
                <a:solidFill>
                  <a:schemeClr val="accent1"/>
                </a:solidFill>
                <a:effectLst>
                  <a:outerShdw blurRad="38100" dist="25400" dir="5400000" algn="ctr" rotWithShape="0">
                    <a:srgbClr val="6E747A">
                      <a:alpha val="43000"/>
                    </a:srgbClr>
                  </a:outerShdw>
                </a:effectLst>
              </a:rPr>
              <a:t>业务系统</a:t>
            </a:r>
            <a:endParaRPr lang="zh-CN" altLang="en-US">
              <a:solidFill>
                <a:schemeClr val="accent1"/>
              </a:solidFill>
              <a:effectLst>
                <a:outerShdw blurRad="38100" dist="25400" dir="5400000" algn="ctr" rotWithShape="0">
                  <a:srgbClr val="6E747A">
                    <a:alpha val="43000"/>
                  </a:srgbClr>
                </a:outerShdw>
              </a:effectLst>
            </a:endParaRPr>
          </a:p>
        </p:txBody>
      </p:sp>
      <p:sp>
        <p:nvSpPr>
          <p:cNvPr id="15" name="文本框 14"/>
          <p:cNvSpPr txBox="1"/>
          <p:nvPr/>
        </p:nvSpPr>
        <p:spPr>
          <a:xfrm>
            <a:off x="2081055" y="2819268"/>
            <a:ext cx="4568825" cy="645160"/>
          </a:xfrm>
          <a:prstGeom prst="rect">
            <a:avLst/>
          </a:prstGeom>
          <a:noFill/>
        </p:spPr>
        <p:txBody>
          <a:bodyPr vert="horz" wrap="none" rtlCol="0" anchor="ctr">
            <a:spAutoFit/>
          </a:bodyPr>
          <a:lstStyle/>
          <a:p>
            <a:pPr algn="ctr"/>
            <a:r>
              <a:rPr lang="zh-CN" altLang="en-US" sz="3600" b="1" dirty="0">
                <a:solidFill>
                  <a:srgbClr val="0070C0"/>
                </a:solidFill>
              </a:rPr>
              <a:t>（</a:t>
            </a:r>
            <a:r>
              <a:rPr lang="en-US" altLang="zh-CN" sz="3600" b="1" dirty="0">
                <a:solidFill>
                  <a:srgbClr val="0070C0"/>
                </a:solidFill>
              </a:rPr>
              <a:t>1</a:t>
            </a:r>
            <a:r>
              <a:rPr lang="zh-CN" altLang="en-US" sz="3600" b="1" dirty="0">
                <a:solidFill>
                  <a:srgbClr val="0070C0"/>
                </a:solidFill>
              </a:rPr>
              <a:t>）招标人评委录入</a:t>
            </a:r>
            <a:endParaRPr lang="zh-CN" altLang="en-US" sz="3600" b="1" dirty="0">
              <a:solidFill>
                <a:srgbClr val="0070C0"/>
              </a:solidFill>
            </a:endParaRPr>
          </a:p>
        </p:txBody>
      </p:sp>
      <p:pic>
        <p:nvPicPr>
          <p:cNvPr id="45061" name="图片 5" descr="公司LOGO2018版[1]"/>
          <p:cNvPicPr>
            <a:picLocks noChangeAspect="1"/>
          </p:cNvPicPr>
          <p:nvPr>
            <p:custDataLst>
              <p:tags r:id="rId1"/>
            </p:custDataLst>
          </p:nvPr>
        </p:nvPicPr>
        <p:blipFill>
          <a:blip r:embed="rId2"/>
          <a:stretch>
            <a:fillRect/>
          </a:stretch>
        </p:blipFill>
        <p:spPr>
          <a:xfrm>
            <a:off x="7924800" y="6324600"/>
            <a:ext cx="1079500" cy="441325"/>
          </a:xfrm>
          <a:prstGeom prst="rect">
            <a:avLst/>
          </a:prstGeom>
          <a:noFill/>
          <a:ln w="9525">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8910" y="179705"/>
            <a:ext cx="6396355" cy="645160"/>
          </a:xfrm>
        </p:spPr>
        <p:txBody>
          <a:bodyPr wrap="square"/>
          <a:lstStyle/>
          <a:p>
            <a:r>
              <a:rPr lang="en-US" altLang="zh-CN" sz="1200" dirty="0">
                <a:latin typeface="方正粗黑宋简体" panose="02000000000000000000" charset="-122"/>
                <a:ea typeface="方正粗黑宋简体" panose="02000000000000000000" charset="-122"/>
                <a:cs typeface="方正粗黑宋简体" panose="02000000000000000000" charset="-122"/>
                <a:sym typeface="+mn-ea"/>
              </a:rPr>
              <a:t>01.</a:t>
            </a:r>
            <a:r>
              <a:rPr sz="1200" dirty="0">
                <a:latin typeface="方正粗黑宋简体" panose="02000000000000000000" charset="-122"/>
                <a:ea typeface="方正粗黑宋简体" panose="02000000000000000000" charset="-122"/>
                <a:cs typeface="方正粗黑宋简体" panose="02000000000000000000" charset="-122"/>
                <a:sym typeface="+mn-ea"/>
              </a:rPr>
              <a:t>代理</a:t>
            </a:r>
            <a:r>
              <a:rPr lang="en-US" sz="1200" dirty="0">
                <a:latin typeface="方正粗黑宋简体" panose="02000000000000000000" charset="-122"/>
                <a:ea typeface="方正粗黑宋简体" panose="02000000000000000000" charset="-122"/>
                <a:cs typeface="方正粗黑宋简体" panose="02000000000000000000" charset="-122"/>
                <a:sym typeface="+mn-ea"/>
              </a:rPr>
              <a:t>/</a:t>
            </a:r>
            <a:r>
              <a:rPr sz="1200" dirty="0">
                <a:latin typeface="方正粗黑宋简体" panose="02000000000000000000" charset="-122"/>
                <a:ea typeface="方正粗黑宋简体" panose="02000000000000000000" charset="-122"/>
                <a:cs typeface="方正粗黑宋简体" panose="02000000000000000000" charset="-122"/>
                <a:sym typeface="+mn-ea"/>
              </a:rPr>
              <a:t>招标（采购）人登录业务系统，在评标开始前录入招标（采购）人评委信息，方便业主评委刷门禁进入评标区。</a:t>
            </a:r>
            <a:br>
              <a:rPr sz="1200" dirty="0">
                <a:latin typeface="方正粗黑宋简体" panose="02000000000000000000" charset="-122"/>
                <a:ea typeface="方正粗黑宋简体" panose="02000000000000000000" charset="-122"/>
                <a:cs typeface="方正粗黑宋简体" panose="02000000000000000000" charset="-122"/>
                <a:sym typeface="+mn-ea"/>
              </a:rPr>
            </a:br>
            <a:r>
              <a:rPr sz="1200" dirty="0">
                <a:latin typeface="方正粗黑宋简体" panose="02000000000000000000" charset="-122"/>
                <a:ea typeface="方正粗黑宋简体" panose="02000000000000000000" charset="-122"/>
                <a:cs typeface="方正粗黑宋简体" panose="02000000000000000000" charset="-122"/>
                <a:sym typeface="+mn-ea"/>
              </a:rPr>
              <a:t>工程类项目在【工程业务】</a:t>
            </a:r>
            <a:r>
              <a:rPr lang="en-US" sz="1200" dirty="0">
                <a:latin typeface="方正粗黑宋简体" panose="02000000000000000000" charset="-122"/>
                <a:ea typeface="方正粗黑宋简体" panose="02000000000000000000" charset="-122"/>
                <a:cs typeface="方正粗黑宋简体" panose="02000000000000000000" charset="-122"/>
                <a:sym typeface="+mn-ea"/>
              </a:rPr>
              <a:t>-</a:t>
            </a:r>
            <a:r>
              <a:rPr sz="1200" dirty="0">
                <a:latin typeface="方正粗黑宋简体" panose="02000000000000000000" charset="-122"/>
                <a:ea typeface="方正粗黑宋简体" panose="02000000000000000000" charset="-122"/>
                <a:cs typeface="方正粗黑宋简体" panose="02000000000000000000" charset="-122"/>
                <a:sym typeface="+mn-ea"/>
              </a:rPr>
              <a:t>【发标】</a:t>
            </a:r>
            <a:r>
              <a:rPr lang="en-US" sz="1200" dirty="0">
                <a:latin typeface="方正粗黑宋简体" panose="02000000000000000000" charset="-122"/>
                <a:ea typeface="方正粗黑宋简体" panose="02000000000000000000" charset="-122"/>
                <a:cs typeface="方正粗黑宋简体" panose="02000000000000000000" charset="-122"/>
                <a:sym typeface="+mn-ea"/>
              </a:rPr>
              <a:t>-</a:t>
            </a:r>
            <a:r>
              <a:rPr sz="1200" dirty="0">
                <a:latin typeface="方正粗黑宋简体" panose="02000000000000000000" charset="-122"/>
                <a:ea typeface="方正粗黑宋简体" panose="02000000000000000000" charset="-122"/>
                <a:cs typeface="方正粗黑宋简体" panose="02000000000000000000" charset="-122"/>
                <a:sym typeface="+mn-ea"/>
              </a:rPr>
              <a:t>【招标人评委】</a:t>
            </a:r>
            <a:endParaRPr lang="zh-CN" altLang="en-US" sz="1200" dirty="0">
              <a:latin typeface="方正粗黑宋简体" panose="02000000000000000000" charset="-122"/>
              <a:ea typeface="方正粗黑宋简体" panose="02000000000000000000" charset="-122"/>
              <a:cs typeface="方正粗黑宋简体" panose="02000000000000000000" charset="-122"/>
            </a:endParaRPr>
          </a:p>
        </p:txBody>
      </p:sp>
      <p:pic>
        <p:nvPicPr>
          <p:cNvPr id="3" name="图片 2" descr="工程评委录入"/>
          <p:cNvPicPr>
            <a:picLocks noChangeAspect="1"/>
          </p:cNvPicPr>
          <p:nvPr/>
        </p:nvPicPr>
        <p:blipFill>
          <a:blip r:embed="rId1"/>
          <a:srcRect/>
          <a:stretch>
            <a:fillRect/>
          </a:stretch>
        </p:blipFill>
        <p:spPr>
          <a:xfrm>
            <a:off x="0" y="1096645"/>
            <a:ext cx="9143365" cy="4718685"/>
          </a:xfrm>
          <a:prstGeom prst="rect">
            <a:avLst/>
          </a:prstGeom>
          <a:effectLst/>
        </p:spPr>
      </p:pic>
      <p:pic>
        <p:nvPicPr>
          <p:cNvPr id="45061" name="图片 5" descr="公司LOGO2018版[1]"/>
          <p:cNvPicPr>
            <a:picLocks noChangeAspect="1"/>
          </p:cNvPicPr>
          <p:nvPr>
            <p:custDataLst>
              <p:tags r:id="rId2"/>
            </p:custDataLst>
          </p:nvPr>
        </p:nvPicPr>
        <p:blipFill>
          <a:blip r:embed="rId3"/>
          <a:stretch>
            <a:fillRect/>
          </a:stretch>
        </p:blipFill>
        <p:spPr>
          <a:xfrm>
            <a:off x="7924800" y="6324600"/>
            <a:ext cx="1079500" cy="441325"/>
          </a:xfrm>
          <a:prstGeom prst="rect">
            <a:avLst/>
          </a:prstGeom>
          <a:noFill/>
          <a:ln w="9525">
            <a:noFill/>
          </a:ln>
        </p:spPr>
      </p:pic>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68748" y="272267"/>
            <a:ext cx="6275460" cy="460375"/>
          </a:xfrm>
        </p:spPr>
        <p:txBody>
          <a:bodyPr/>
          <a:lstStyle/>
          <a:p>
            <a:r>
              <a:rPr sz="1200" b="0" dirty="0">
                <a:solidFill>
                  <a:schemeClr val="tx1"/>
                </a:solidFill>
                <a:effectLst/>
                <a:latin typeface="方正粗黑宋简体" panose="02000000000000000000" charset="-122"/>
                <a:ea typeface="方正粗黑宋简体" panose="02000000000000000000" charset="-122"/>
                <a:cs typeface="方正粗黑宋简体" panose="02000000000000000000" charset="-122"/>
                <a:sym typeface="+mn-ea"/>
              </a:rPr>
              <a:t>02.采购类项目在【采购业务】-【开标前】-【采购人评委备案】进行采购人评委信息录入</a:t>
            </a:r>
            <a:endParaRPr lang="zh-CN" altLang="en-US" sz="1200" b="0" dirty="0">
              <a:solidFill>
                <a:schemeClr val="tx1"/>
              </a:solidFill>
              <a:effectLst/>
              <a:latin typeface="方正粗黑宋简体" panose="02000000000000000000" charset="-122"/>
              <a:ea typeface="方正粗黑宋简体" panose="02000000000000000000" charset="-122"/>
              <a:cs typeface="方正粗黑宋简体" panose="02000000000000000000" charset="-122"/>
              <a:sym typeface="+mn-ea"/>
            </a:endParaRPr>
          </a:p>
        </p:txBody>
      </p:sp>
      <p:pic>
        <p:nvPicPr>
          <p:cNvPr id="3" name="图片 2" descr="采购评委"/>
          <p:cNvPicPr>
            <a:picLocks noChangeAspect="1"/>
          </p:cNvPicPr>
          <p:nvPr/>
        </p:nvPicPr>
        <p:blipFill>
          <a:blip r:embed="rId1"/>
          <a:srcRect/>
          <a:stretch>
            <a:fillRect/>
          </a:stretch>
        </p:blipFill>
        <p:spPr>
          <a:xfrm>
            <a:off x="0" y="1143000"/>
            <a:ext cx="9152890" cy="5000625"/>
          </a:xfrm>
          <a:prstGeom prst="rect">
            <a:avLst/>
          </a:prstGeom>
        </p:spPr>
      </p:pic>
      <p:pic>
        <p:nvPicPr>
          <p:cNvPr id="45061" name="图片 5" descr="公司LOGO2018版[1]"/>
          <p:cNvPicPr>
            <a:picLocks noChangeAspect="1"/>
          </p:cNvPicPr>
          <p:nvPr>
            <p:custDataLst>
              <p:tags r:id="rId2"/>
            </p:custDataLst>
          </p:nvPr>
        </p:nvPicPr>
        <p:blipFill>
          <a:blip r:embed="rId3"/>
          <a:stretch>
            <a:fillRect/>
          </a:stretch>
        </p:blipFill>
        <p:spPr>
          <a:xfrm>
            <a:off x="7924800" y="6324600"/>
            <a:ext cx="1079500" cy="441325"/>
          </a:xfrm>
          <a:prstGeom prst="rect">
            <a:avLst/>
          </a:prstGeom>
          <a:noFill/>
          <a:ln w="9525">
            <a:noFill/>
          </a:ln>
        </p:spPr>
      </p:pic>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68748" y="179875"/>
            <a:ext cx="6275460" cy="645160"/>
          </a:xfrm>
        </p:spPr>
        <p:txBody>
          <a:bodyPr/>
          <a:lstStyle/>
          <a:p>
            <a:r>
              <a:rPr lang="zh-CN" altLang="en-US">
                <a:solidFill>
                  <a:schemeClr val="accent1"/>
                </a:solidFill>
                <a:effectLst>
                  <a:outerShdw blurRad="38100" dist="25400" dir="5400000" algn="ctr" rotWithShape="0">
                    <a:srgbClr val="6E747A">
                      <a:alpha val="43000"/>
                    </a:srgbClr>
                  </a:outerShdw>
                </a:effectLst>
              </a:rPr>
              <a:t>评标系统</a:t>
            </a:r>
            <a:endParaRPr lang="zh-CN" altLang="en-US">
              <a:solidFill>
                <a:schemeClr val="accent1"/>
              </a:solidFill>
              <a:effectLst>
                <a:outerShdw blurRad="38100" dist="25400" dir="5400000" algn="ctr" rotWithShape="0">
                  <a:srgbClr val="6E747A">
                    <a:alpha val="43000"/>
                  </a:srgbClr>
                </a:outerShdw>
              </a:effectLst>
            </a:endParaRPr>
          </a:p>
        </p:txBody>
      </p:sp>
      <p:sp>
        <p:nvSpPr>
          <p:cNvPr id="15" name="文本框 14"/>
          <p:cNvSpPr txBox="1"/>
          <p:nvPr/>
        </p:nvSpPr>
        <p:spPr>
          <a:xfrm>
            <a:off x="1598773" y="3106288"/>
            <a:ext cx="5946140" cy="645160"/>
          </a:xfrm>
          <a:prstGeom prst="rect">
            <a:avLst/>
          </a:prstGeom>
          <a:noFill/>
        </p:spPr>
        <p:txBody>
          <a:bodyPr vert="horz" wrap="none" rtlCol="0" anchor="ctr">
            <a:spAutoFit/>
          </a:bodyPr>
          <a:lstStyle/>
          <a:p>
            <a:pPr algn="ctr"/>
            <a:r>
              <a:rPr lang="zh-CN" altLang="en-US" sz="3600" b="1" dirty="0">
                <a:solidFill>
                  <a:srgbClr val="0070C0"/>
                </a:solidFill>
                <a:effectLst>
                  <a:outerShdw blurRad="38100" dist="25400" dir="5400000" algn="ctr" rotWithShape="0">
                    <a:srgbClr val="6E747A">
                      <a:alpha val="43000"/>
                    </a:srgbClr>
                  </a:outerShdw>
                </a:effectLst>
              </a:rPr>
              <a:t>（</a:t>
            </a:r>
            <a:r>
              <a:rPr lang="en-US" altLang="zh-CN" sz="3600" b="1" dirty="0">
                <a:solidFill>
                  <a:srgbClr val="0070C0"/>
                </a:solidFill>
                <a:effectLst>
                  <a:outerShdw blurRad="38100" dist="25400" dir="5400000" algn="ctr" rotWithShape="0">
                    <a:srgbClr val="6E747A">
                      <a:alpha val="43000"/>
                    </a:srgbClr>
                  </a:outerShdw>
                </a:effectLst>
              </a:rPr>
              <a:t>2</a:t>
            </a:r>
            <a:r>
              <a:rPr lang="zh-CN" altLang="en-US" sz="3600" b="1" dirty="0">
                <a:solidFill>
                  <a:srgbClr val="0070C0"/>
                </a:solidFill>
                <a:effectLst>
                  <a:outerShdw blurRad="38100" dist="25400" dir="5400000" algn="ctr" rotWithShape="0">
                    <a:srgbClr val="6E747A">
                      <a:alpha val="43000"/>
                    </a:srgbClr>
                  </a:outerShdw>
                </a:effectLst>
              </a:rPr>
              <a:t>）代理机构操作流程介绍</a:t>
            </a:r>
            <a:endParaRPr lang="zh-CN" altLang="en-US" sz="3600" b="1" dirty="0">
              <a:solidFill>
                <a:srgbClr val="0070C0"/>
              </a:solidFill>
              <a:effectLst>
                <a:outerShdw blurRad="38100" dist="25400" dir="5400000" algn="ctr" rotWithShape="0">
                  <a:srgbClr val="6E747A">
                    <a:alpha val="43000"/>
                  </a:srgbClr>
                </a:outerShdw>
              </a:effectLst>
            </a:endParaRPr>
          </a:p>
        </p:txBody>
      </p:sp>
      <p:pic>
        <p:nvPicPr>
          <p:cNvPr id="45061" name="图片 5" descr="公司LOGO2018版[1]"/>
          <p:cNvPicPr>
            <a:picLocks noChangeAspect="1"/>
          </p:cNvPicPr>
          <p:nvPr>
            <p:custDataLst>
              <p:tags r:id="rId1"/>
            </p:custDataLst>
          </p:nvPr>
        </p:nvPicPr>
        <p:blipFill>
          <a:blip r:embed="rId2"/>
          <a:stretch>
            <a:fillRect/>
          </a:stretch>
        </p:blipFill>
        <p:spPr>
          <a:xfrm>
            <a:off x="7924800" y="6324600"/>
            <a:ext cx="1079500" cy="441325"/>
          </a:xfrm>
          <a:prstGeom prst="rect">
            <a:avLst/>
          </a:prstGeom>
          <a:noFill/>
          <a:ln w="9525">
            <a:noFill/>
          </a:ln>
        </p:spPr>
      </p:pic>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8748" y="364660"/>
            <a:ext cx="6275460" cy="275590"/>
          </a:xfrm>
        </p:spPr>
        <p:txBody>
          <a:bodyPr/>
          <a:lstStyle/>
          <a:p>
            <a:r>
              <a:rPr lang="en-US" altLang="zh-CN" sz="1200" dirty="0">
                <a:latin typeface="方正粗黑宋简体" panose="02000000000000000000" charset="-122"/>
                <a:ea typeface="方正粗黑宋简体" panose="02000000000000000000" charset="-122"/>
                <a:cs typeface="方正粗黑宋简体" panose="02000000000000000000" charset="-122"/>
                <a:sym typeface="+mn-ea"/>
              </a:rPr>
              <a:t>2.1</a:t>
            </a:r>
            <a:r>
              <a:rPr sz="1200" dirty="0">
                <a:latin typeface="方正粗黑宋简体" panose="02000000000000000000" charset="-122"/>
                <a:ea typeface="方正粗黑宋简体" panose="02000000000000000000" charset="-122"/>
                <a:cs typeface="方正粗黑宋简体" panose="02000000000000000000" charset="-122"/>
                <a:sym typeface="+mn-ea"/>
              </a:rPr>
              <a:t>代理机构/招标（采购）人选择CA登录评标系统</a:t>
            </a:r>
            <a:endParaRPr lang="zh-CN" altLang="en-US" sz="1200" dirty="0">
              <a:latin typeface="方正粗黑宋简体" panose="02000000000000000000" charset="-122"/>
              <a:ea typeface="方正粗黑宋简体" panose="02000000000000000000" charset="-122"/>
              <a:cs typeface="方正粗黑宋简体" panose="02000000000000000000" charset="-122"/>
            </a:endParaRPr>
          </a:p>
        </p:txBody>
      </p:sp>
      <p:pic>
        <p:nvPicPr>
          <p:cNvPr id="3" name="图片 2" descr="评标首页"/>
          <p:cNvPicPr>
            <a:picLocks noChangeAspect="1"/>
          </p:cNvPicPr>
          <p:nvPr/>
        </p:nvPicPr>
        <p:blipFill>
          <a:blip r:embed="rId1"/>
          <a:srcRect/>
          <a:stretch>
            <a:fillRect/>
          </a:stretch>
        </p:blipFill>
        <p:spPr>
          <a:xfrm>
            <a:off x="0" y="1123315"/>
            <a:ext cx="9143365" cy="5073015"/>
          </a:xfrm>
          <a:prstGeom prst="rect">
            <a:avLst/>
          </a:prstGeom>
        </p:spPr>
      </p:pic>
      <p:pic>
        <p:nvPicPr>
          <p:cNvPr id="45061" name="图片 5" descr="公司LOGO2018版[1]"/>
          <p:cNvPicPr>
            <a:picLocks noChangeAspect="1"/>
          </p:cNvPicPr>
          <p:nvPr>
            <p:custDataLst>
              <p:tags r:id="rId2"/>
            </p:custDataLst>
          </p:nvPr>
        </p:nvPicPr>
        <p:blipFill>
          <a:blip r:embed="rId3"/>
          <a:stretch>
            <a:fillRect/>
          </a:stretch>
        </p:blipFill>
        <p:spPr>
          <a:xfrm>
            <a:off x="7924800" y="6324600"/>
            <a:ext cx="1079500" cy="441325"/>
          </a:xfrm>
          <a:prstGeom prst="rect">
            <a:avLst/>
          </a:prstGeom>
          <a:noFill/>
          <a:ln w="9525">
            <a:noFill/>
          </a:ln>
        </p:spPr>
      </p:pic>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4343680" y="1676252"/>
            <a:ext cx="2784005" cy="404515"/>
          </a:xfrm>
          <a:prstGeom prst="rect">
            <a:avLst/>
          </a:prstGeom>
          <a:solidFill>
            <a:srgbClr val="F6F6F6"/>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rgbClr val="0070C0"/>
              </a:solidFill>
            </a:endParaRPr>
          </a:p>
        </p:txBody>
      </p:sp>
      <p:sp>
        <p:nvSpPr>
          <p:cNvPr id="3" name="任意多边形 2"/>
          <p:cNvSpPr/>
          <p:nvPr/>
        </p:nvSpPr>
        <p:spPr>
          <a:xfrm>
            <a:off x="2779" y="5668401"/>
            <a:ext cx="9151772" cy="326396"/>
          </a:xfrm>
          <a:custGeom>
            <a:avLst/>
            <a:gdLst>
              <a:gd name="connsiteX0" fmla="*/ 6442848 w 12885696"/>
              <a:gd name="connsiteY0" fmla="*/ 0 h 677930"/>
              <a:gd name="connsiteX1" fmla="*/ 12818477 w 12885696"/>
              <a:gd name="connsiteY1" fmla="*/ 656546 h 677930"/>
              <a:gd name="connsiteX2" fmla="*/ 12885696 w 12885696"/>
              <a:gd name="connsiteY2" fmla="*/ 677930 h 677930"/>
              <a:gd name="connsiteX3" fmla="*/ 0 w 12885696"/>
              <a:gd name="connsiteY3" fmla="*/ 677930 h 677930"/>
              <a:gd name="connsiteX4" fmla="*/ 67219 w 12885696"/>
              <a:gd name="connsiteY4" fmla="*/ 656546 h 677930"/>
              <a:gd name="connsiteX5" fmla="*/ 6442848 w 12885696"/>
              <a:gd name="connsiteY5" fmla="*/ 0 h 677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885696" h="677930">
                <a:moveTo>
                  <a:pt x="6442848" y="0"/>
                </a:moveTo>
                <a:cubicBezTo>
                  <a:pt x="9144779" y="0"/>
                  <a:pt x="11510983" y="262931"/>
                  <a:pt x="12818477" y="656546"/>
                </a:cubicBezTo>
                <a:lnTo>
                  <a:pt x="12885696" y="677930"/>
                </a:lnTo>
                <a:lnTo>
                  <a:pt x="0" y="677930"/>
                </a:lnTo>
                <a:lnTo>
                  <a:pt x="67219" y="656546"/>
                </a:lnTo>
                <a:cubicBezTo>
                  <a:pt x="1374713" y="262931"/>
                  <a:pt x="3740917" y="0"/>
                  <a:pt x="6442848" y="0"/>
                </a:cubicBezTo>
                <a:close/>
              </a:path>
            </a:pathLst>
          </a:cu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2" name="TextBox 64"/>
          <p:cNvSpPr txBox="1"/>
          <p:nvPr/>
        </p:nvSpPr>
        <p:spPr>
          <a:xfrm>
            <a:off x="4267340" y="1723545"/>
            <a:ext cx="3150630" cy="368300"/>
          </a:xfrm>
          <a:prstGeom prst="rect">
            <a:avLst/>
          </a:prstGeom>
          <a:noFill/>
        </p:spPr>
        <p:txBody>
          <a:bodyPr wrap="square" rtlCol="0">
            <a:spAutoFit/>
          </a:bodyPr>
          <a:lstStyle>
            <a:defPPr>
              <a:defRPr lang="zh-CN"/>
            </a:defPPr>
            <a:lvl1pPr>
              <a:defRPr sz="1800">
                <a:solidFill>
                  <a:schemeClr val="tx1">
                    <a:lumMod val="75000"/>
                    <a:lumOff val="25000"/>
                  </a:schemeClr>
                </a:solidFill>
              </a:defRPr>
            </a:lvl1pPr>
          </a:lstStyle>
          <a:p>
            <a:pPr fontAlgn="ctr"/>
            <a:r>
              <a:rPr lang="en-US" altLang="zh-CN" sz="1350" dirty="0">
                <a:solidFill>
                  <a:srgbClr val="0070C0"/>
                </a:solidFill>
                <a:latin typeface="微软雅黑" panose="020B0503020204020204" pitchFamily="34" charset="-122"/>
                <a:ea typeface="微软雅黑" panose="020B0503020204020204" pitchFamily="34" charset="-122"/>
              </a:rPr>
              <a:t>PART 01    </a:t>
            </a:r>
            <a:r>
              <a:rPr lang="zh-CN" altLang="en-US" b="1" dirty="0">
                <a:solidFill>
                  <a:srgbClr val="0070C0"/>
                </a:solidFill>
                <a:latin typeface="微软雅黑" panose="020B0503020204020204" pitchFamily="34" charset="-122"/>
                <a:ea typeface="微软雅黑" panose="020B0503020204020204" pitchFamily="34" charset="-122"/>
                <a:sym typeface="+mn-ea"/>
              </a:rPr>
              <a:t>系统要求及设置</a:t>
            </a:r>
            <a:endParaRPr lang="zh-CN" altLang="en-US" b="1" dirty="0">
              <a:solidFill>
                <a:srgbClr val="0070C0"/>
              </a:solidFill>
              <a:latin typeface="微软雅黑" panose="020B0503020204020204" pitchFamily="34" charset="-122"/>
              <a:ea typeface="微软雅黑" panose="020B0503020204020204" pitchFamily="34" charset="-122"/>
            </a:endParaRPr>
          </a:p>
        </p:txBody>
      </p:sp>
      <p:sp>
        <p:nvSpPr>
          <p:cNvPr id="18" name="TextBox 59"/>
          <p:cNvSpPr txBox="1">
            <a:spLocks noChangeArrowheads="1"/>
          </p:cNvSpPr>
          <p:nvPr/>
        </p:nvSpPr>
        <p:spPr bwMode="auto">
          <a:xfrm flipH="1">
            <a:off x="977501" y="2734907"/>
            <a:ext cx="2390927" cy="1106805"/>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defTabSz="685800">
              <a:defRPr/>
            </a:pPr>
            <a:r>
              <a:rPr lang="zh-CN" altLang="en-US" sz="4500" b="1" kern="0" dirty="0">
                <a:solidFill>
                  <a:srgbClr val="0070C0"/>
                </a:solidFill>
                <a:latin typeface="微软雅黑" panose="020B0503020204020204" pitchFamily="34" charset="-122"/>
                <a:ea typeface="微软雅黑" panose="020B0503020204020204" pitchFamily="34" charset="-122"/>
              </a:rPr>
              <a:t>目录</a:t>
            </a:r>
            <a:endParaRPr lang="en-US" altLang="zh-CN" sz="4500" b="1" kern="0" dirty="0">
              <a:solidFill>
                <a:srgbClr val="0070C0"/>
              </a:solidFill>
              <a:latin typeface="微软雅黑" panose="020B0503020204020204" pitchFamily="34" charset="-122"/>
              <a:ea typeface="微软雅黑" panose="020B0503020204020204" pitchFamily="34" charset="-122"/>
            </a:endParaRPr>
          </a:p>
          <a:p>
            <a:pPr algn="r" defTabSz="685800">
              <a:defRPr/>
            </a:pPr>
            <a:r>
              <a:rPr lang="en-US" altLang="ko-KR" sz="2100" b="1" kern="0" dirty="0">
                <a:solidFill>
                  <a:srgbClr val="0070C0"/>
                </a:solidFill>
                <a:latin typeface="微软雅黑" panose="020B0503020204020204" pitchFamily="34" charset="-122"/>
                <a:ea typeface="微软雅黑" panose="020B0503020204020204" pitchFamily="34" charset="-122"/>
              </a:rPr>
              <a:t>CONTENTS</a:t>
            </a:r>
            <a:endParaRPr lang="en-US" altLang="ko-KR" sz="1500" kern="0" dirty="0">
              <a:solidFill>
                <a:srgbClr val="0070C0"/>
              </a:solidFill>
              <a:latin typeface="微软雅黑" panose="020B0503020204020204" pitchFamily="34" charset="-122"/>
              <a:ea typeface="微软雅黑" panose="020B0503020204020204" pitchFamily="34" charset="-122"/>
            </a:endParaRPr>
          </a:p>
        </p:txBody>
      </p:sp>
      <p:sp>
        <p:nvSpPr>
          <p:cNvPr id="27" name="任意多边形 26"/>
          <p:cNvSpPr/>
          <p:nvPr/>
        </p:nvSpPr>
        <p:spPr>
          <a:xfrm>
            <a:off x="2052550" y="2706123"/>
            <a:ext cx="1383839" cy="400532"/>
          </a:xfrm>
          <a:custGeom>
            <a:avLst/>
            <a:gdLst>
              <a:gd name="connsiteX0" fmla="*/ 0 w 1682088"/>
              <a:gd name="connsiteY0" fmla="*/ 0 h 519125"/>
              <a:gd name="connsiteX1" fmla="*/ 1682088 w 1682088"/>
              <a:gd name="connsiteY1" fmla="*/ 0 h 519125"/>
              <a:gd name="connsiteX2" fmla="*/ 1682088 w 1682088"/>
              <a:gd name="connsiteY2" fmla="*/ 519125 h 519125"/>
              <a:gd name="connsiteX3" fmla="*/ 0 w 1682088"/>
              <a:gd name="connsiteY3" fmla="*/ 519125 h 519125"/>
              <a:gd name="connsiteX4" fmla="*/ 0 w 1682088"/>
              <a:gd name="connsiteY4" fmla="*/ 0 h 519125"/>
              <a:gd name="connsiteX0-1" fmla="*/ 0 w 1682088"/>
              <a:gd name="connsiteY0-2" fmla="*/ 519125 h 610565"/>
              <a:gd name="connsiteX1-3" fmla="*/ 0 w 1682088"/>
              <a:gd name="connsiteY1-4" fmla="*/ 0 h 610565"/>
              <a:gd name="connsiteX2-5" fmla="*/ 1682088 w 1682088"/>
              <a:gd name="connsiteY2-6" fmla="*/ 0 h 610565"/>
              <a:gd name="connsiteX3-7" fmla="*/ 1682088 w 1682088"/>
              <a:gd name="connsiteY3-8" fmla="*/ 519125 h 610565"/>
              <a:gd name="connsiteX4-9" fmla="*/ 91440 w 1682088"/>
              <a:gd name="connsiteY4-10" fmla="*/ 610565 h 610565"/>
              <a:gd name="connsiteX0-11" fmla="*/ 0 w 1682088"/>
              <a:gd name="connsiteY0-12" fmla="*/ 519125 h 519125"/>
              <a:gd name="connsiteX1-13" fmla="*/ 0 w 1682088"/>
              <a:gd name="connsiteY1-14" fmla="*/ 0 h 519125"/>
              <a:gd name="connsiteX2-15" fmla="*/ 1682088 w 1682088"/>
              <a:gd name="connsiteY2-16" fmla="*/ 0 h 519125"/>
              <a:gd name="connsiteX3-17" fmla="*/ 1682088 w 1682088"/>
              <a:gd name="connsiteY3-18" fmla="*/ 519125 h 519125"/>
            </a:gdLst>
            <a:ahLst/>
            <a:cxnLst>
              <a:cxn ang="0">
                <a:pos x="connsiteX0-1" y="connsiteY0-2"/>
              </a:cxn>
              <a:cxn ang="0">
                <a:pos x="connsiteX1-3" y="connsiteY1-4"/>
              </a:cxn>
              <a:cxn ang="0">
                <a:pos x="connsiteX2-5" y="connsiteY2-6"/>
              </a:cxn>
              <a:cxn ang="0">
                <a:pos x="connsiteX3-7" y="connsiteY3-8"/>
              </a:cxn>
            </a:cxnLst>
            <a:rect l="l" t="t" r="r" b="b"/>
            <a:pathLst>
              <a:path w="1682088" h="519125">
                <a:moveTo>
                  <a:pt x="0" y="519125"/>
                </a:moveTo>
                <a:lnTo>
                  <a:pt x="0" y="0"/>
                </a:lnTo>
                <a:lnTo>
                  <a:pt x="1682088" y="0"/>
                </a:lnTo>
                <a:lnTo>
                  <a:pt x="1682088" y="519125"/>
                </a:lnTo>
              </a:path>
            </a:pathLst>
          </a:custGeom>
          <a:no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0"/>
          </a:p>
        </p:txBody>
      </p:sp>
      <p:sp>
        <p:nvSpPr>
          <p:cNvPr id="35" name="任意多边形 34"/>
          <p:cNvSpPr/>
          <p:nvPr/>
        </p:nvSpPr>
        <p:spPr>
          <a:xfrm>
            <a:off x="1534903" y="2953928"/>
            <a:ext cx="1726362" cy="1108984"/>
          </a:xfrm>
          <a:custGeom>
            <a:avLst/>
            <a:gdLst>
              <a:gd name="connsiteX0" fmla="*/ 0 w 2463662"/>
              <a:gd name="connsiteY0" fmla="*/ 0 h 1478645"/>
              <a:gd name="connsiteX1" fmla="*/ 877819 w 2463662"/>
              <a:gd name="connsiteY1" fmla="*/ 0 h 1478645"/>
              <a:gd name="connsiteX2" fmla="*/ 877819 w 2463662"/>
              <a:gd name="connsiteY2" fmla="*/ 1105159 h 1478645"/>
              <a:gd name="connsiteX3" fmla="*/ 2463662 w 2463662"/>
              <a:gd name="connsiteY3" fmla="*/ 1105159 h 1478645"/>
              <a:gd name="connsiteX4" fmla="*/ 2463662 w 2463662"/>
              <a:gd name="connsiteY4" fmla="*/ 1478645 h 1478645"/>
              <a:gd name="connsiteX5" fmla="*/ 0 w 2463662"/>
              <a:gd name="connsiteY5" fmla="*/ 1478645 h 1478645"/>
              <a:gd name="connsiteX6" fmla="*/ 0 w 2463662"/>
              <a:gd name="connsiteY6" fmla="*/ 0 h 1478645"/>
              <a:gd name="connsiteX0-1" fmla="*/ 877819 w 2463662"/>
              <a:gd name="connsiteY0-2" fmla="*/ 1105159 h 1478645"/>
              <a:gd name="connsiteX1-3" fmla="*/ 2463662 w 2463662"/>
              <a:gd name="connsiteY1-4" fmla="*/ 1105159 h 1478645"/>
              <a:gd name="connsiteX2-5" fmla="*/ 2463662 w 2463662"/>
              <a:gd name="connsiteY2-6" fmla="*/ 1478645 h 1478645"/>
              <a:gd name="connsiteX3-7" fmla="*/ 0 w 2463662"/>
              <a:gd name="connsiteY3-8" fmla="*/ 1478645 h 1478645"/>
              <a:gd name="connsiteX4-9" fmla="*/ 0 w 2463662"/>
              <a:gd name="connsiteY4-10" fmla="*/ 0 h 1478645"/>
              <a:gd name="connsiteX5-11" fmla="*/ 877819 w 2463662"/>
              <a:gd name="connsiteY5-12" fmla="*/ 0 h 1478645"/>
              <a:gd name="connsiteX6-13" fmla="*/ 969259 w 2463662"/>
              <a:gd name="connsiteY6-14" fmla="*/ 1196599 h 1478645"/>
              <a:gd name="connsiteX0-15" fmla="*/ 877819 w 2463662"/>
              <a:gd name="connsiteY0-16" fmla="*/ 1105159 h 1478645"/>
              <a:gd name="connsiteX1-17" fmla="*/ 2463662 w 2463662"/>
              <a:gd name="connsiteY1-18" fmla="*/ 1105159 h 1478645"/>
              <a:gd name="connsiteX2-19" fmla="*/ 2463662 w 2463662"/>
              <a:gd name="connsiteY2-20" fmla="*/ 1478645 h 1478645"/>
              <a:gd name="connsiteX3-21" fmla="*/ 0 w 2463662"/>
              <a:gd name="connsiteY3-22" fmla="*/ 1478645 h 1478645"/>
              <a:gd name="connsiteX4-23" fmla="*/ 0 w 2463662"/>
              <a:gd name="connsiteY4-24" fmla="*/ 0 h 1478645"/>
              <a:gd name="connsiteX5-25" fmla="*/ 877819 w 2463662"/>
              <a:gd name="connsiteY5-26" fmla="*/ 0 h 1478645"/>
              <a:gd name="connsiteX0-27" fmla="*/ 2463662 w 2463662"/>
              <a:gd name="connsiteY0-28" fmla="*/ 1105159 h 1478645"/>
              <a:gd name="connsiteX1-29" fmla="*/ 2463662 w 2463662"/>
              <a:gd name="connsiteY1-30" fmla="*/ 1478645 h 1478645"/>
              <a:gd name="connsiteX2-31" fmla="*/ 0 w 2463662"/>
              <a:gd name="connsiteY2-32" fmla="*/ 1478645 h 1478645"/>
              <a:gd name="connsiteX3-33" fmla="*/ 0 w 2463662"/>
              <a:gd name="connsiteY3-34" fmla="*/ 0 h 1478645"/>
              <a:gd name="connsiteX4-35" fmla="*/ 877819 w 2463662"/>
              <a:gd name="connsiteY4-36" fmla="*/ 0 h 147864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463662" h="1478645">
                <a:moveTo>
                  <a:pt x="2463662" y="1105159"/>
                </a:moveTo>
                <a:lnTo>
                  <a:pt x="2463662" y="1478645"/>
                </a:lnTo>
                <a:lnTo>
                  <a:pt x="0" y="1478645"/>
                </a:lnTo>
                <a:lnTo>
                  <a:pt x="0" y="0"/>
                </a:lnTo>
                <a:lnTo>
                  <a:pt x="877819" y="0"/>
                </a:lnTo>
              </a:path>
            </a:pathLst>
          </a:custGeom>
          <a:no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0"/>
          </a:p>
        </p:txBody>
      </p:sp>
      <p:sp>
        <p:nvSpPr>
          <p:cNvPr id="38" name="任意多边形 37"/>
          <p:cNvSpPr/>
          <p:nvPr/>
        </p:nvSpPr>
        <p:spPr>
          <a:xfrm>
            <a:off x="5193685" y="1705100"/>
            <a:ext cx="1934000" cy="404515"/>
          </a:xfrm>
          <a:custGeom>
            <a:avLst/>
            <a:gdLst>
              <a:gd name="connsiteX0" fmla="*/ 0 w 2463662"/>
              <a:gd name="connsiteY0" fmla="*/ 0 h 1478645"/>
              <a:gd name="connsiteX1" fmla="*/ 877819 w 2463662"/>
              <a:gd name="connsiteY1" fmla="*/ 0 h 1478645"/>
              <a:gd name="connsiteX2" fmla="*/ 877819 w 2463662"/>
              <a:gd name="connsiteY2" fmla="*/ 1105159 h 1478645"/>
              <a:gd name="connsiteX3" fmla="*/ 2463662 w 2463662"/>
              <a:gd name="connsiteY3" fmla="*/ 1105159 h 1478645"/>
              <a:gd name="connsiteX4" fmla="*/ 2463662 w 2463662"/>
              <a:gd name="connsiteY4" fmla="*/ 1478645 h 1478645"/>
              <a:gd name="connsiteX5" fmla="*/ 0 w 2463662"/>
              <a:gd name="connsiteY5" fmla="*/ 1478645 h 1478645"/>
              <a:gd name="connsiteX6" fmla="*/ 0 w 2463662"/>
              <a:gd name="connsiteY6" fmla="*/ 0 h 1478645"/>
              <a:gd name="connsiteX0-1" fmla="*/ 877819 w 2463662"/>
              <a:gd name="connsiteY0-2" fmla="*/ 1105159 h 1478645"/>
              <a:gd name="connsiteX1-3" fmla="*/ 2463662 w 2463662"/>
              <a:gd name="connsiteY1-4" fmla="*/ 1105159 h 1478645"/>
              <a:gd name="connsiteX2-5" fmla="*/ 2463662 w 2463662"/>
              <a:gd name="connsiteY2-6" fmla="*/ 1478645 h 1478645"/>
              <a:gd name="connsiteX3-7" fmla="*/ 0 w 2463662"/>
              <a:gd name="connsiteY3-8" fmla="*/ 1478645 h 1478645"/>
              <a:gd name="connsiteX4-9" fmla="*/ 0 w 2463662"/>
              <a:gd name="connsiteY4-10" fmla="*/ 0 h 1478645"/>
              <a:gd name="connsiteX5-11" fmla="*/ 877819 w 2463662"/>
              <a:gd name="connsiteY5-12" fmla="*/ 0 h 1478645"/>
              <a:gd name="connsiteX6-13" fmla="*/ 969259 w 2463662"/>
              <a:gd name="connsiteY6-14" fmla="*/ 1196599 h 1478645"/>
              <a:gd name="connsiteX0-15" fmla="*/ 877819 w 2463662"/>
              <a:gd name="connsiteY0-16" fmla="*/ 1105159 h 1478645"/>
              <a:gd name="connsiteX1-17" fmla="*/ 2463662 w 2463662"/>
              <a:gd name="connsiteY1-18" fmla="*/ 1105159 h 1478645"/>
              <a:gd name="connsiteX2-19" fmla="*/ 2463662 w 2463662"/>
              <a:gd name="connsiteY2-20" fmla="*/ 1478645 h 1478645"/>
              <a:gd name="connsiteX3-21" fmla="*/ 0 w 2463662"/>
              <a:gd name="connsiteY3-22" fmla="*/ 1478645 h 1478645"/>
              <a:gd name="connsiteX4-23" fmla="*/ 0 w 2463662"/>
              <a:gd name="connsiteY4-24" fmla="*/ 0 h 1478645"/>
              <a:gd name="connsiteX5-25" fmla="*/ 877819 w 2463662"/>
              <a:gd name="connsiteY5-26" fmla="*/ 0 h 1478645"/>
              <a:gd name="connsiteX0-27" fmla="*/ 2463662 w 2463662"/>
              <a:gd name="connsiteY0-28" fmla="*/ 1105159 h 1478645"/>
              <a:gd name="connsiteX1-29" fmla="*/ 2463662 w 2463662"/>
              <a:gd name="connsiteY1-30" fmla="*/ 1478645 h 1478645"/>
              <a:gd name="connsiteX2-31" fmla="*/ 0 w 2463662"/>
              <a:gd name="connsiteY2-32" fmla="*/ 1478645 h 1478645"/>
              <a:gd name="connsiteX3-33" fmla="*/ 0 w 2463662"/>
              <a:gd name="connsiteY3-34" fmla="*/ 0 h 1478645"/>
              <a:gd name="connsiteX4-35" fmla="*/ 877819 w 2463662"/>
              <a:gd name="connsiteY4-36" fmla="*/ 0 h 1478645"/>
              <a:gd name="connsiteX0-37" fmla="*/ 2463662 w 2463662"/>
              <a:gd name="connsiteY0-38" fmla="*/ 1105159 h 1478645"/>
              <a:gd name="connsiteX1-39" fmla="*/ 2463662 w 2463662"/>
              <a:gd name="connsiteY1-40" fmla="*/ 1478645 h 1478645"/>
              <a:gd name="connsiteX2-41" fmla="*/ 0 w 2463662"/>
              <a:gd name="connsiteY2-42" fmla="*/ 1478645 h 1478645"/>
              <a:gd name="connsiteX3-43" fmla="*/ 0 w 2463662"/>
              <a:gd name="connsiteY3-44" fmla="*/ 0 h 1478645"/>
              <a:gd name="connsiteX0-45" fmla="*/ 2463662 w 2463662"/>
              <a:gd name="connsiteY0-46" fmla="*/ 0 h 373486"/>
              <a:gd name="connsiteX1-47" fmla="*/ 2463662 w 2463662"/>
              <a:gd name="connsiteY1-48" fmla="*/ 373486 h 373486"/>
              <a:gd name="connsiteX2-49" fmla="*/ 0 w 2463662"/>
              <a:gd name="connsiteY2-50" fmla="*/ 373486 h 373486"/>
            </a:gdLst>
            <a:ahLst/>
            <a:cxnLst>
              <a:cxn ang="0">
                <a:pos x="connsiteX0-1" y="connsiteY0-2"/>
              </a:cxn>
              <a:cxn ang="0">
                <a:pos x="connsiteX1-3" y="connsiteY1-4"/>
              </a:cxn>
              <a:cxn ang="0">
                <a:pos x="connsiteX2-5" y="connsiteY2-6"/>
              </a:cxn>
            </a:cxnLst>
            <a:rect l="l" t="t" r="r" b="b"/>
            <a:pathLst>
              <a:path w="2463662" h="373486">
                <a:moveTo>
                  <a:pt x="2463662" y="0"/>
                </a:moveTo>
                <a:lnTo>
                  <a:pt x="2463662" y="373486"/>
                </a:lnTo>
                <a:lnTo>
                  <a:pt x="0" y="373486"/>
                </a:lnTo>
              </a:path>
            </a:pathLst>
          </a:custGeom>
          <a:no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0">
              <a:solidFill>
                <a:srgbClr val="0070C0"/>
              </a:solidFill>
            </a:endParaRPr>
          </a:p>
        </p:txBody>
      </p:sp>
      <p:sp>
        <p:nvSpPr>
          <p:cNvPr id="43" name="矩形 42"/>
          <p:cNvSpPr/>
          <p:nvPr/>
        </p:nvSpPr>
        <p:spPr>
          <a:xfrm>
            <a:off x="4343680" y="2456564"/>
            <a:ext cx="2784005" cy="404515"/>
          </a:xfrm>
          <a:prstGeom prst="rect">
            <a:avLst/>
          </a:prstGeom>
          <a:solidFill>
            <a:srgbClr val="F6F6F6"/>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rgbClr val="0070C0"/>
              </a:solidFill>
            </a:endParaRPr>
          </a:p>
        </p:txBody>
      </p:sp>
      <p:sp>
        <p:nvSpPr>
          <p:cNvPr id="44" name="TextBox 64"/>
          <p:cNvSpPr txBox="1"/>
          <p:nvPr/>
        </p:nvSpPr>
        <p:spPr>
          <a:xfrm>
            <a:off x="4393565" y="2456815"/>
            <a:ext cx="2684145" cy="349250"/>
          </a:xfrm>
          <a:prstGeom prst="rect">
            <a:avLst/>
          </a:prstGeom>
          <a:noFill/>
        </p:spPr>
        <p:txBody>
          <a:bodyPr wrap="square" rtlCol="0">
            <a:noAutofit/>
          </a:bodyPr>
          <a:lstStyle>
            <a:defPPr>
              <a:defRPr lang="zh-CN"/>
            </a:defPPr>
            <a:lvl1pPr>
              <a:defRPr sz="1800">
                <a:solidFill>
                  <a:schemeClr val="tx1">
                    <a:lumMod val="75000"/>
                    <a:lumOff val="25000"/>
                  </a:schemeClr>
                </a:solidFill>
              </a:defRPr>
            </a:lvl1pPr>
          </a:lstStyle>
          <a:p>
            <a:pPr fontAlgn="ctr"/>
            <a:r>
              <a:rPr lang="en-US" altLang="zh-CN" sz="1350" dirty="0">
                <a:solidFill>
                  <a:srgbClr val="0070C0"/>
                </a:solidFill>
                <a:latin typeface="微软雅黑" panose="020B0503020204020204" pitchFamily="34" charset="-122"/>
                <a:ea typeface="微软雅黑" panose="020B0503020204020204" pitchFamily="34" charset="-122"/>
              </a:rPr>
              <a:t>PART 02   </a:t>
            </a:r>
            <a:r>
              <a:rPr lang="en-US" altLang="zh-CN" dirty="0">
                <a:solidFill>
                  <a:srgbClr val="0070C0"/>
                </a:solidFill>
                <a:latin typeface="微软雅黑" panose="020B0503020204020204" pitchFamily="34" charset="-122"/>
                <a:ea typeface="微软雅黑" panose="020B0503020204020204" pitchFamily="34" charset="-122"/>
              </a:rPr>
              <a:t> </a:t>
            </a:r>
            <a:r>
              <a:rPr lang="zh-CN" altLang="en-US" b="1" dirty="0">
                <a:solidFill>
                  <a:srgbClr val="0070C0"/>
                </a:solidFill>
                <a:latin typeface="微软雅黑" panose="020B0503020204020204" pitchFamily="34" charset="-122"/>
                <a:ea typeface="微软雅黑" panose="020B0503020204020204" pitchFamily="34" charset="-122"/>
              </a:rPr>
              <a:t>评标系统操作</a:t>
            </a:r>
            <a:endParaRPr lang="zh-CN" altLang="en-US" b="1" dirty="0">
              <a:solidFill>
                <a:srgbClr val="0070C0"/>
              </a:solidFill>
              <a:latin typeface="微软雅黑" panose="020B0503020204020204" pitchFamily="34" charset="-122"/>
              <a:ea typeface="微软雅黑" panose="020B0503020204020204" pitchFamily="34" charset="-122"/>
            </a:endParaRPr>
          </a:p>
        </p:txBody>
      </p:sp>
      <p:sp>
        <p:nvSpPr>
          <p:cNvPr id="45" name="任意多边形 44"/>
          <p:cNvSpPr/>
          <p:nvPr/>
        </p:nvSpPr>
        <p:spPr>
          <a:xfrm>
            <a:off x="5193685" y="2456564"/>
            <a:ext cx="1934000" cy="404515"/>
          </a:xfrm>
          <a:custGeom>
            <a:avLst/>
            <a:gdLst>
              <a:gd name="connsiteX0" fmla="*/ 0 w 2463662"/>
              <a:gd name="connsiteY0" fmla="*/ 0 h 1478645"/>
              <a:gd name="connsiteX1" fmla="*/ 877819 w 2463662"/>
              <a:gd name="connsiteY1" fmla="*/ 0 h 1478645"/>
              <a:gd name="connsiteX2" fmla="*/ 877819 w 2463662"/>
              <a:gd name="connsiteY2" fmla="*/ 1105159 h 1478645"/>
              <a:gd name="connsiteX3" fmla="*/ 2463662 w 2463662"/>
              <a:gd name="connsiteY3" fmla="*/ 1105159 h 1478645"/>
              <a:gd name="connsiteX4" fmla="*/ 2463662 w 2463662"/>
              <a:gd name="connsiteY4" fmla="*/ 1478645 h 1478645"/>
              <a:gd name="connsiteX5" fmla="*/ 0 w 2463662"/>
              <a:gd name="connsiteY5" fmla="*/ 1478645 h 1478645"/>
              <a:gd name="connsiteX6" fmla="*/ 0 w 2463662"/>
              <a:gd name="connsiteY6" fmla="*/ 0 h 1478645"/>
              <a:gd name="connsiteX0-1" fmla="*/ 877819 w 2463662"/>
              <a:gd name="connsiteY0-2" fmla="*/ 1105159 h 1478645"/>
              <a:gd name="connsiteX1-3" fmla="*/ 2463662 w 2463662"/>
              <a:gd name="connsiteY1-4" fmla="*/ 1105159 h 1478645"/>
              <a:gd name="connsiteX2-5" fmla="*/ 2463662 w 2463662"/>
              <a:gd name="connsiteY2-6" fmla="*/ 1478645 h 1478645"/>
              <a:gd name="connsiteX3-7" fmla="*/ 0 w 2463662"/>
              <a:gd name="connsiteY3-8" fmla="*/ 1478645 h 1478645"/>
              <a:gd name="connsiteX4-9" fmla="*/ 0 w 2463662"/>
              <a:gd name="connsiteY4-10" fmla="*/ 0 h 1478645"/>
              <a:gd name="connsiteX5-11" fmla="*/ 877819 w 2463662"/>
              <a:gd name="connsiteY5-12" fmla="*/ 0 h 1478645"/>
              <a:gd name="connsiteX6-13" fmla="*/ 969259 w 2463662"/>
              <a:gd name="connsiteY6-14" fmla="*/ 1196599 h 1478645"/>
              <a:gd name="connsiteX0-15" fmla="*/ 877819 w 2463662"/>
              <a:gd name="connsiteY0-16" fmla="*/ 1105159 h 1478645"/>
              <a:gd name="connsiteX1-17" fmla="*/ 2463662 w 2463662"/>
              <a:gd name="connsiteY1-18" fmla="*/ 1105159 h 1478645"/>
              <a:gd name="connsiteX2-19" fmla="*/ 2463662 w 2463662"/>
              <a:gd name="connsiteY2-20" fmla="*/ 1478645 h 1478645"/>
              <a:gd name="connsiteX3-21" fmla="*/ 0 w 2463662"/>
              <a:gd name="connsiteY3-22" fmla="*/ 1478645 h 1478645"/>
              <a:gd name="connsiteX4-23" fmla="*/ 0 w 2463662"/>
              <a:gd name="connsiteY4-24" fmla="*/ 0 h 1478645"/>
              <a:gd name="connsiteX5-25" fmla="*/ 877819 w 2463662"/>
              <a:gd name="connsiteY5-26" fmla="*/ 0 h 1478645"/>
              <a:gd name="connsiteX0-27" fmla="*/ 2463662 w 2463662"/>
              <a:gd name="connsiteY0-28" fmla="*/ 1105159 h 1478645"/>
              <a:gd name="connsiteX1-29" fmla="*/ 2463662 w 2463662"/>
              <a:gd name="connsiteY1-30" fmla="*/ 1478645 h 1478645"/>
              <a:gd name="connsiteX2-31" fmla="*/ 0 w 2463662"/>
              <a:gd name="connsiteY2-32" fmla="*/ 1478645 h 1478645"/>
              <a:gd name="connsiteX3-33" fmla="*/ 0 w 2463662"/>
              <a:gd name="connsiteY3-34" fmla="*/ 0 h 1478645"/>
              <a:gd name="connsiteX4-35" fmla="*/ 877819 w 2463662"/>
              <a:gd name="connsiteY4-36" fmla="*/ 0 h 1478645"/>
              <a:gd name="connsiteX0-37" fmla="*/ 2463662 w 2463662"/>
              <a:gd name="connsiteY0-38" fmla="*/ 1105159 h 1478645"/>
              <a:gd name="connsiteX1-39" fmla="*/ 2463662 w 2463662"/>
              <a:gd name="connsiteY1-40" fmla="*/ 1478645 h 1478645"/>
              <a:gd name="connsiteX2-41" fmla="*/ 0 w 2463662"/>
              <a:gd name="connsiteY2-42" fmla="*/ 1478645 h 1478645"/>
              <a:gd name="connsiteX3-43" fmla="*/ 0 w 2463662"/>
              <a:gd name="connsiteY3-44" fmla="*/ 0 h 1478645"/>
              <a:gd name="connsiteX0-45" fmla="*/ 2463662 w 2463662"/>
              <a:gd name="connsiteY0-46" fmla="*/ 0 h 373486"/>
              <a:gd name="connsiteX1-47" fmla="*/ 2463662 w 2463662"/>
              <a:gd name="connsiteY1-48" fmla="*/ 373486 h 373486"/>
              <a:gd name="connsiteX2-49" fmla="*/ 0 w 2463662"/>
              <a:gd name="connsiteY2-50" fmla="*/ 373486 h 373486"/>
            </a:gdLst>
            <a:ahLst/>
            <a:cxnLst>
              <a:cxn ang="0">
                <a:pos x="connsiteX0-1" y="connsiteY0-2"/>
              </a:cxn>
              <a:cxn ang="0">
                <a:pos x="connsiteX1-3" y="connsiteY1-4"/>
              </a:cxn>
              <a:cxn ang="0">
                <a:pos x="connsiteX2-5" y="connsiteY2-6"/>
              </a:cxn>
            </a:cxnLst>
            <a:rect l="l" t="t" r="r" b="b"/>
            <a:pathLst>
              <a:path w="2463662" h="373486">
                <a:moveTo>
                  <a:pt x="2463662" y="0"/>
                </a:moveTo>
                <a:lnTo>
                  <a:pt x="2463662" y="373486"/>
                </a:lnTo>
                <a:lnTo>
                  <a:pt x="0" y="373486"/>
                </a:lnTo>
              </a:path>
            </a:pathLst>
          </a:custGeom>
          <a:no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0">
              <a:solidFill>
                <a:srgbClr val="0070C0"/>
              </a:solidFill>
            </a:endParaRPr>
          </a:p>
        </p:txBody>
      </p:sp>
      <p:sp>
        <p:nvSpPr>
          <p:cNvPr id="47" name="矩形 46"/>
          <p:cNvSpPr/>
          <p:nvPr/>
        </p:nvSpPr>
        <p:spPr>
          <a:xfrm>
            <a:off x="4344950" y="3962440"/>
            <a:ext cx="2784005" cy="404515"/>
          </a:xfrm>
          <a:prstGeom prst="rect">
            <a:avLst/>
          </a:prstGeom>
          <a:solidFill>
            <a:srgbClr val="F6F6F6"/>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rgbClr val="0070C0"/>
              </a:solidFill>
            </a:endParaRPr>
          </a:p>
        </p:txBody>
      </p:sp>
      <p:sp>
        <p:nvSpPr>
          <p:cNvPr id="48" name="TextBox 64"/>
          <p:cNvSpPr txBox="1"/>
          <p:nvPr/>
        </p:nvSpPr>
        <p:spPr>
          <a:xfrm>
            <a:off x="4445185" y="4021639"/>
            <a:ext cx="2684135" cy="368300"/>
          </a:xfrm>
          <a:prstGeom prst="rect">
            <a:avLst/>
          </a:prstGeom>
          <a:noFill/>
        </p:spPr>
        <p:txBody>
          <a:bodyPr wrap="square" rtlCol="0">
            <a:spAutoFit/>
          </a:bodyPr>
          <a:lstStyle>
            <a:defPPr>
              <a:defRPr lang="zh-CN"/>
            </a:defPPr>
            <a:lvl1pPr>
              <a:defRPr sz="1800">
                <a:solidFill>
                  <a:schemeClr val="tx1">
                    <a:lumMod val="75000"/>
                    <a:lumOff val="25000"/>
                  </a:schemeClr>
                </a:solidFill>
              </a:defRPr>
            </a:lvl1pPr>
          </a:lstStyle>
          <a:p>
            <a:pPr fontAlgn="ctr"/>
            <a:r>
              <a:rPr lang="en-US" altLang="zh-CN" sz="1350" dirty="0">
                <a:solidFill>
                  <a:srgbClr val="0070C0"/>
                </a:solidFill>
                <a:latin typeface="微软雅黑" panose="020B0503020204020204" pitchFamily="34" charset="-122"/>
                <a:ea typeface="微软雅黑" panose="020B0503020204020204" pitchFamily="34" charset="-122"/>
              </a:rPr>
              <a:t>PART 04    </a:t>
            </a:r>
            <a:r>
              <a:rPr lang="zh-CN" altLang="en-US" b="1" dirty="0">
                <a:solidFill>
                  <a:srgbClr val="0070C0"/>
                </a:solidFill>
                <a:latin typeface="微软雅黑" panose="020B0503020204020204" pitchFamily="34" charset="-122"/>
                <a:ea typeface="微软雅黑" panose="020B0503020204020204" pitchFamily="34" charset="-122"/>
              </a:rPr>
              <a:t>提问解答</a:t>
            </a:r>
            <a:endParaRPr lang="zh-CN" altLang="en-US" b="1" dirty="0">
              <a:solidFill>
                <a:srgbClr val="0070C0"/>
              </a:solidFill>
              <a:latin typeface="微软雅黑" panose="020B0503020204020204" pitchFamily="34" charset="-122"/>
              <a:ea typeface="微软雅黑" panose="020B0503020204020204" pitchFamily="34" charset="-122"/>
            </a:endParaRPr>
          </a:p>
        </p:txBody>
      </p:sp>
      <p:sp>
        <p:nvSpPr>
          <p:cNvPr id="49" name="任意多边形 48"/>
          <p:cNvSpPr/>
          <p:nvPr/>
        </p:nvSpPr>
        <p:spPr>
          <a:xfrm>
            <a:off x="5194955" y="3992093"/>
            <a:ext cx="1934000" cy="404515"/>
          </a:xfrm>
          <a:custGeom>
            <a:avLst/>
            <a:gdLst>
              <a:gd name="connsiteX0" fmla="*/ 0 w 2463662"/>
              <a:gd name="connsiteY0" fmla="*/ 0 h 1478645"/>
              <a:gd name="connsiteX1" fmla="*/ 877819 w 2463662"/>
              <a:gd name="connsiteY1" fmla="*/ 0 h 1478645"/>
              <a:gd name="connsiteX2" fmla="*/ 877819 w 2463662"/>
              <a:gd name="connsiteY2" fmla="*/ 1105159 h 1478645"/>
              <a:gd name="connsiteX3" fmla="*/ 2463662 w 2463662"/>
              <a:gd name="connsiteY3" fmla="*/ 1105159 h 1478645"/>
              <a:gd name="connsiteX4" fmla="*/ 2463662 w 2463662"/>
              <a:gd name="connsiteY4" fmla="*/ 1478645 h 1478645"/>
              <a:gd name="connsiteX5" fmla="*/ 0 w 2463662"/>
              <a:gd name="connsiteY5" fmla="*/ 1478645 h 1478645"/>
              <a:gd name="connsiteX6" fmla="*/ 0 w 2463662"/>
              <a:gd name="connsiteY6" fmla="*/ 0 h 1478645"/>
              <a:gd name="connsiteX0-1" fmla="*/ 877819 w 2463662"/>
              <a:gd name="connsiteY0-2" fmla="*/ 1105159 h 1478645"/>
              <a:gd name="connsiteX1-3" fmla="*/ 2463662 w 2463662"/>
              <a:gd name="connsiteY1-4" fmla="*/ 1105159 h 1478645"/>
              <a:gd name="connsiteX2-5" fmla="*/ 2463662 w 2463662"/>
              <a:gd name="connsiteY2-6" fmla="*/ 1478645 h 1478645"/>
              <a:gd name="connsiteX3-7" fmla="*/ 0 w 2463662"/>
              <a:gd name="connsiteY3-8" fmla="*/ 1478645 h 1478645"/>
              <a:gd name="connsiteX4-9" fmla="*/ 0 w 2463662"/>
              <a:gd name="connsiteY4-10" fmla="*/ 0 h 1478645"/>
              <a:gd name="connsiteX5-11" fmla="*/ 877819 w 2463662"/>
              <a:gd name="connsiteY5-12" fmla="*/ 0 h 1478645"/>
              <a:gd name="connsiteX6-13" fmla="*/ 969259 w 2463662"/>
              <a:gd name="connsiteY6-14" fmla="*/ 1196599 h 1478645"/>
              <a:gd name="connsiteX0-15" fmla="*/ 877819 w 2463662"/>
              <a:gd name="connsiteY0-16" fmla="*/ 1105159 h 1478645"/>
              <a:gd name="connsiteX1-17" fmla="*/ 2463662 w 2463662"/>
              <a:gd name="connsiteY1-18" fmla="*/ 1105159 h 1478645"/>
              <a:gd name="connsiteX2-19" fmla="*/ 2463662 w 2463662"/>
              <a:gd name="connsiteY2-20" fmla="*/ 1478645 h 1478645"/>
              <a:gd name="connsiteX3-21" fmla="*/ 0 w 2463662"/>
              <a:gd name="connsiteY3-22" fmla="*/ 1478645 h 1478645"/>
              <a:gd name="connsiteX4-23" fmla="*/ 0 w 2463662"/>
              <a:gd name="connsiteY4-24" fmla="*/ 0 h 1478645"/>
              <a:gd name="connsiteX5-25" fmla="*/ 877819 w 2463662"/>
              <a:gd name="connsiteY5-26" fmla="*/ 0 h 1478645"/>
              <a:gd name="connsiteX0-27" fmla="*/ 2463662 w 2463662"/>
              <a:gd name="connsiteY0-28" fmla="*/ 1105159 h 1478645"/>
              <a:gd name="connsiteX1-29" fmla="*/ 2463662 w 2463662"/>
              <a:gd name="connsiteY1-30" fmla="*/ 1478645 h 1478645"/>
              <a:gd name="connsiteX2-31" fmla="*/ 0 w 2463662"/>
              <a:gd name="connsiteY2-32" fmla="*/ 1478645 h 1478645"/>
              <a:gd name="connsiteX3-33" fmla="*/ 0 w 2463662"/>
              <a:gd name="connsiteY3-34" fmla="*/ 0 h 1478645"/>
              <a:gd name="connsiteX4-35" fmla="*/ 877819 w 2463662"/>
              <a:gd name="connsiteY4-36" fmla="*/ 0 h 1478645"/>
              <a:gd name="connsiteX0-37" fmla="*/ 2463662 w 2463662"/>
              <a:gd name="connsiteY0-38" fmla="*/ 1105159 h 1478645"/>
              <a:gd name="connsiteX1-39" fmla="*/ 2463662 w 2463662"/>
              <a:gd name="connsiteY1-40" fmla="*/ 1478645 h 1478645"/>
              <a:gd name="connsiteX2-41" fmla="*/ 0 w 2463662"/>
              <a:gd name="connsiteY2-42" fmla="*/ 1478645 h 1478645"/>
              <a:gd name="connsiteX3-43" fmla="*/ 0 w 2463662"/>
              <a:gd name="connsiteY3-44" fmla="*/ 0 h 1478645"/>
              <a:gd name="connsiteX0-45" fmla="*/ 2463662 w 2463662"/>
              <a:gd name="connsiteY0-46" fmla="*/ 0 h 373486"/>
              <a:gd name="connsiteX1-47" fmla="*/ 2463662 w 2463662"/>
              <a:gd name="connsiteY1-48" fmla="*/ 373486 h 373486"/>
              <a:gd name="connsiteX2-49" fmla="*/ 0 w 2463662"/>
              <a:gd name="connsiteY2-50" fmla="*/ 373486 h 373486"/>
            </a:gdLst>
            <a:ahLst/>
            <a:cxnLst>
              <a:cxn ang="0">
                <a:pos x="connsiteX0-1" y="connsiteY0-2"/>
              </a:cxn>
              <a:cxn ang="0">
                <a:pos x="connsiteX1-3" y="connsiteY1-4"/>
              </a:cxn>
              <a:cxn ang="0">
                <a:pos x="connsiteX2-5" y="connsiteY2-6"/>
              </a:cxn>
            </a:cxnLst>
            <a:rect l="l" t="t" r="r" b="b"/>
            <a:pathLst>
              <a:path w="2463662" h="373486">
                <a:moveTo>
                  <a:pt x="2463662" y="0"/>
                </a:moveTo>
                <a:lnTo>
                  <a:pt x="2463662" y="373486"/>
                </a:lnTo>
                <a:lnTo>
                  <a:pt x="0" y="373486"/>
                </a:lnTo>
              </a:path>
            </a:pathLst>
          </a:custGeom>
          <a:no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0">
              <a:solidFill>
                <a:srgbClr val="0070C0"/>
              </a:solidFill>
            </a:endParaRPr>
          </a:p>
        </p:txBody>
      </p:sp>
      <p:sp>
        <p:nvSpPr>
          <p:cNvPr id="6" name="矩形 5"/>
          <p:cNvSpPr/>
          <p:nvPr/>
        </p:nvSpPr>
        <p:spPr>
          <a:xfrm>
            <a:off x="4345585" y="3220760"/>
            <a:ext cx="2784005" cy="404515"/>
          </a:xfrm>
          <a:prstGeom prst="rect">
            <a:avLst/>
          </a:prstGeom>
          <a:solidFill>
            <a:srgbClr val="F6F6F6"/>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rgbClr val="0070C0"/>
              </a:solidFill>
            </a:endParaRPr>
          </a:p>
        </p:txBody>
      </p:sp>
      <p:sp>
        <p:nvSpPr>
          <p:cNvPr id="7" name="TextBox 64"/>
          <p:cNvSpPr txBox="1"/>
          <p:nvPr/>
        </p:nvSpPr>
        <p:spPr>
          <a:xfrm>
            <a:off x="4445820" y="3239319"/>
            <a:ext cx="2684135" cy="368300"/>
          </a:xfrm>
          <a:prstGeom prst="rect">
            <a:avLst/>
          </a:prstGeom>
          <a:noFill/>
        </p:spPr>
        <p:txBody>
          <a:bodyPr wrap="square" rtlCol="0">
            <a:spAutoFit/>
          </a:bodyPr>
          <a:lstStyle>
            <a:defPPr>
              <a:defRPr lang="zh-CN"/>
            </a:defPPr>
            <a:lvl1pPr>
              <a:defRPr sz="1800">
                <a:solidFill>
                  <a:schemeClr val="tx1">
                    <a:lumMod val="75000"/>
                    <a:lumOff val="25000"/>
                  </a:schemeClr>
                </a:solidFill>
              </a:defRPr>
            </a:lvl1pPr>
          </a:lstStyle>
          <a:p>
            <a:pPr fontAlgn="ctr"/>
            <a:r>
              <a:rPr lang="en-US" altLang="zh-CN" sz="1350" dirty="0">
                <a:solidFill>
                  <a:srgbClr val="0070C0"/>
                </a:solidFill>
                <a:latin typeface="微软雅黑" panose="020B0503020204020204" pitchFamily="34" charset="-122"/>
                <a:ea typeface="微软雅黑" panose="020B0503020204020204" pitchFamily="34" charset="-122"/>
              </a:rPr>
              <a:t>PART 03   </a:t>
            </a:r>
            <a:r>
              <a:rPr lang="en-US" altLang="zh-CN" b="1" dirty="0">
                <a:solidFill>
                  <a:srgbClr val="0070C0"/>
                </a:solidFill>
                <a:latin typeface="微软雅黑" panose="020B0503020204020204" pitchFamily="34" charset="-122"/>
                <a:ea typeface="微软雅黑" panose="020B0503020204020204" pitchFamily="34" charset="-122"/>
              </a:rPr>
              <a:t> </a:t>
            </a:r>
            <a:r>
              <a:rPr lang="zh-CN" altLang="en-US" b="1" dirty="0">
                <a:solidFill>
                  <a:srgbClr val="0070C0"/>
                </a:solidFill>
                <a:latin typeface="微软雅黑" panose="020B0503020204020204" pitchFamily="34" charset="-122"/>
                <a:ea typeface="微软雅黑" panose="020B0503020204020204" pitchFamily="34" charset="-122"/>
              </a:rPr>
              <a:t>常见问题汇总</a:t>
            </a:r>
            <a:endParaRPr lang="zh-CN" altLang="en-US" b="1" dirty="0">
              <a:solidFill>
                <a:srgbClr val="0070C0"/>
              </a:solidFill>
              <a:latin typeface="微软雅黑" panose="020B0503020204020204" pitchFamily="34" charset="-122"/>
              <a:ea typeface="微软雅黑" panose="020B0503020204020204" pitchFamily="34" charset="-122"/>
            </a:endParaRPr>
          </a:p>
        </p:txBody>
      </p:sp>
      <p:sp>
        <p:nvSpPr>
          <p:cNvPr id="8" name="任意多边形 7"/>
          <p:cNvSpPr/>
          <p:nvPr/>
        </p:nvSpPr>
        <p:spPr>
          <a:xfrm>
            <a:off x="5195590" y="3250413"/>
            <a:ext cx="1934000" cy="404515"/>
          </a:xfrm>
          <a:custGeom>
            <a:avLst/>
            <a:gdLst>
              <a:gd name="connsiteX0" fmla="*/ 0 w 2463662"/>
              <a:gd name="connsiteY0" fmla="*/ 0 h 1478645"/>
              <a:gd name="connsiteX1" fmla="*/ 877819 w 2463662"/>
              <a:gd name="connsiteY1" fmla="*/ 0 h 1478645"/>
              <a:gd name="connsiteX2" fmla="*/ 877819 w 2463662"/>
              <a:gd name="connsiteY2" fmla="*/ 1105159 h 1478645"/>
              <a:gd name="connsiteX3" fmla="*/ 2463662 w 2463662"/>
              <a:gd name="connsiteY3" fmla="*/ 1105159 h 1478645"/>
              <a:gd name="connsiteX4" fmla="*/ 2463662 w 2463662"/>
              <a:gd name="connsiteY4" fmla="*/ 1478645 h 1478645"/>
              <a:gd name="connsiteX5" fmla="*/ 0 w 2463662"/>
              <a:gd name="connsiteY5" fmla="*/ 1478645 h 1478645"/>
              <a:gd name="connsiteX6" fmla="*/ 0 w 2463662"/>
              <a:gd name="connsiteY6" fmla="*/ 0 h 1478645"/>
              <a:gd name="connsiteX0-1" fmla="*/ 877819 w 2463662"/>
              <a:gd name="connsiteY0-2" fmla="*/ 1105159 h 1478645"/>
              <a:gd name="connsiteX1-3" fmla="*/ 2463662 w 2463662"/>
              <a:gd name="connsiteY1-4" fmla="*/ 1105159 h 1478645"/>
              <a:gd name="connsiteX2-5" fmla="*/ 2463662 w 2463662"/>
              <a:gd name="connsiteY2-6" fmla="*/ 1478645 h 1478645"/>
              <a:gd name="connsiteX3-7" fmla="*/ 0 w 2463662"/>
              <a:gd name="connsiteY3-8" fmla="*/ 1478645 h 1478645"/>
              <a:gd name="connsiteX4-9" fmla="*/ 0 w 2463662"/>
              <a:gd name="connsiteY4-10" fmla="*/ 0 h 1478645"/>
              <a:gd name="connsiteX5-11" fmla="*/ 877819 w 2463662"/>
              <a:gd name="connsiteY5-12" fmla="*/ 0 h 1478645"/>
              <a:gd name="connsiteX6-13" fmla="*/ 969259 w 2463662"/>
              <a:gd name="connsiteY6-14" fmla="*/ 1196599 h 1478645"/>
              <a:gd name="connsiteX0-15" fmla="*/ 877819 w 2463662"/>
              <a:gd name="connsiteY0-16" fmla="*/ 1105159 h 1478645"/>
              <a:gd name="connsiteX1-17" fmla="*/ 2463662 w 2463662"/>
              <a:gd name="connsiteY1-18" fmla="*/ 1105159 h 1478645"/>
              <a:gd name="connsiteX2-19" fmla="*/ 2463662 w 2463662"/>
              <a:gd name="connsiteY2-20" fmla="*/ 1478645 h 1478645"/>
              <a:gd name="connsiteX3-21" fmla="*/ 0 w 2463662"/>
              <a:gd name="connsiteY3-22" fmla="*/ 1478645 h 1478645"/>
              <a:gd name="connsiteX4-23" fmla="*/ 0 w 2463662"/>
              <a:gd name="connsiteY4-24" fmla="*/ 0 h 1478645"/>
              <a:gd name="connsiteX5-25" fmla="*/ 877819 w 2463662"/>
              <a:gd name="connsiteY5-26" fmla="*/ 0 h 1478645"/>
              <a:gd name="connsiteX0-27" fmla="*/ 2463662 w 2463662"/>
              <a:gd name="connsiteY0-28" fmla="*/ 1105159 h 1478645"/>
              <a:gd name="connsiteX1-29" fmla="*/ 2463662 w 2463662"/>
              <a:gd name="connsiteY1-30" fmla="*/ 1478645 h 1478645"/>
              <a:gd name="connsiteX2-31" fmla="*/ 0 w 2463662"/>
              <a:gd name="connsiteY2-32" fmla="*/ 1478645 h 1478645"/>
              <a:gd name="connsiteX3-33" fmla="*/ 0 w 2463662"/>
              <a:gd name="connsiteY3-34" fmla="*/ 0 h 1478645"/>
              <a:gd name="connsiteX4-35" fmla="*/ 877819 w 2463662"/>
              <a:gd name="connsiteY4-36" fmla="*/ 0 h 1478645"/>
              <a:gd name="connsiteX0-37" fmla="*/ 2463662 w 2463662"/>
              <a:gd name="connsiteY0-38" fmla="*/ 1105159 h 1478645"/>
              <a:gd name="connsiteX1-39" fmla="*/ 2463662 w 2463662"/>
              <a:gd name="connsiteY1-40" fmla="*/ 1478645 h 1478645"/>
              <a:gd name="connsiteX2-41" fmla="*/ 0 w 2463662"/>
              <a:gd name="connsiteY2-42" fmla="*/ 1478645 h 1478645"/>
              <a:gd name="connsiteX3-43" fmla="*/ 0 w 2463662"/>
              <a:gd name="connsiteY3-44" fmla="*/ 0 h 1478645"/>
              <a:gd name="connsiteX0-45" fmla="*/ 2463662 w 2463662"/>
              <a:gd name="connsiteY0-46" fmla="*/ 0 h 373486"/>
              <a:gd name="connsiteX1-47" fmla="*/ 2463662 w 2463662"/>
              <a:gd name="connsiteY1-48" fmla="*/ 373486 h 373486"/>
              <a:gd name="connsiteX2-49" fmla="*/ 0 w 2463662"/>
              <a:gd name="connsiteY2-50" fmla="*/ 373486 h 373486"/>
            </a:gdLst>
            <a:ahLst/>
            <a:cxnLst>
              <a:cxn ang="0">
                <a:pos x="connsiteX0-1" y="connsiteY0-2"/>
              </a:cxn>
              <a:cxn ang="0">
                <a:pos x="connsiteX1-3" y="connsiteY1-4"/>
              </a:cxn>
              <a:cxn ang="0">
                <a:pos x="connsiteX2-5" y="connsiteY2-6"/>
              </a:cxn>
            </a:cxnLst>
            <a:rect l="l" t="t" r="r" b="b"/>
            <a:pathLst>
              <a:path w="2463662" h="373486">
                <a:moveTo>
                  <a:pt x="2463662" y="0"/>
                </a:moveTo>
                <a:lnTo>
                  <a:pt x="2463662" y="373486"/>
                </a:lnTo>
                <a:lnTo>
                  <a:pt x="0" y="373486"/>
                </a:lnTo>
              </a:path>
            </a:pathLst>
          </a:custGeom>
          <a:no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0">
              <a:solidFill>
                <a:srgbClr val="0070C0"/>
              </a:solidFill>
            </a:endParaRP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8748" y="364660"/>
            <a:ext cx="6275460" cy="275590"/>
          </a:xfrm>
        </p:spPr>
        <p:txBody>
          <a:bodyPr/>
          <a:lstStyle/>
          <a:p>
            <a:r>
              <a:rPr lang="en-US" altLang="zh-CN" sz="1200" b="0" dirty="0">
                <a:latin typeface="方正粗黑宋简体" panose="02000000000000000000" charset="-122"/>
                <a:ea typeface="方正粗黑宋简体" panose="02000000000000000000" charset="-122"/>
                <a:cs typeface="方正粗黑宋简体" panose="02000000000000000000" charset="-122"/>
              </a:rPr>
              <a:t>2.2</a:t>
            </a:r>
            <a:r>
              <a:rPr sz="1200" b="0" dirty="0">
                <a:latin typeface="方正粗黑宋简体" panose="02000000000000000000" charset="-122"/>
                <a:ea typeface="方正粗黑宋简体" panose="02000000000000000000" charset="-122"/>
                <a:cs typeface="方正粗黑宋简体" panose="02000000000000000000" charset="-122"/>
              </a:rPr>
              <a:t>选择要操作的项目，然后点击进入项目</a:t>
            </a:r>
            <a:endParaRPr sz="1200" b="0" dirty="0">
              <a:latin typeface="方正粗黑宋简体" panose="02000000000000000000" charset="-122"/>
              <a:ea typeface="方正粗黑宋简体" panose="02000000000000000000" charset="-122"/>
              <a:cs typeface="方正粗黑宋简体" panose="02000000000000000000" charset="-122"/>
            </a:endParaRPr>
          </a:p>
        </p:txBody>
      </p:sp>
      <p:pic>
        <p:nvPicPr>
          <p:cNvPr id="3" name="图片 2"/>
          <p:cNvPicPr>
            <a:picLocks noChangeAspect="1"/>
          </p:cNvPicPr>
          <p:nvPr>
            <p:custDataLst>
              <p:tags r:id="rId1"/>
            </p:custDataLst>
          </p:nvPr>
        </p:nvPicPr>
        <p:blipFill>
          <a:blip r:embed="rId2"/>
          <a:srcRect/>
          <a:stretch>
            <a:fillRect/>
          </a:stretch>
        </p:blipFill>
        <p:spPr>
          <a:xfrm>
            <a:off x="0" y="1295400"/>
            <a:ext cx="9143365" cy="4191000"/>
          </a:xfrm>
          <a:prstGeom prst="rect">
            <a:avLst/>
          </a:prstGeom>
        </p:spPr>
      </p:pic>
      <p:pic>
        <p:nvPicPr>
          <p:cNvPr id="45061" name="图片 5" descr="公司LOGO2018版[1]"/>
          <p:cNvPicPr>
            <a:picLocks noChangeAspect="1"/>
          </p:cNvPicPr>
          <p:nvPr>
            <p:custDataLst>
              <p:tags r:id="rId3"/>
            </p:custDataLst>
          </p:nvPr>
        </p:nvPicPr>
        <p:blipFill>
          <a:blip r:embed="rId4"/>
          <a:stretch>
            <a:fillRect/>
          </a:stretch>
        </p:blipFill>
        <p:spPr>
          <a:xfrm>
            <a:off x="7924800" y="6324600"/>
            <a:ext cx="1079500" cy="441325"/>
          </a:xfrm>
          <a:prstGeom prst="rect">
            <a:avLst/>
          </a:prstGeom>
          <a:noFill/>
          <a:ln w="9525">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8748" y="87482"/>
            <a:ext cx="6275460" cy="829945"/>
          </a:xfrm>
        </p:spPr>
        <p:txBody>
          <a:bodyPr/>
          <a:lstStyle/>
          <a:p>
            <a:r>
              <a:rPr lang="en-US" altLang="zh-CN" sz="1200" b="0">
                <a:latin typeface="方正粗黑宋简体" panose="02000000000000000000" charset="-122"/>
                <a:ea typeface="方正粗黑宋简体" panose="02000000000000000000" charset="-122"/>
                <a:cs typeface="方正粗黑宋简体" panose="02000000000000000000" charset="-122"/>
              </a:rPr>
              <a:t>2.3</a:t>
            </a:r>
            <a:r>
              <a:rPr sz="1200" b="0">
                <a:latin typeface="方正粗黑宋简体" panose="02000000000000000000" charset="-122"/>
                <a:ea typeface="方正粗黑宋简体" panose="02000000000000000000" charset="-122"/>
                <a:cs typeface="方正粗黑宋简体" panose="02000000000000000000" charset="-122"/>
              </a:rPr>
              <a:t>招标文件导入</a:t>
            </a:r>
            <a:br>
              <a:rPr sz="1200" b="0">
                <a:latin typeface="方正粗黑宋简体" panose="02000000000000000000" charset="-122"/>
                <a:ea typeface="方正粗黑宋简体" panose="02000000000000000000" charset="-122"/>
                <a:cs typeface="方正粗黑宋简体" panose="02000000000000000000" charset="-122"/>
              </a:rPr>
            </a:br>
            <a:r>
              <a:rPr sz="1200" b="0">
                <a:latin typeface="方正粗黑宋简体" panose="02000000000000000000" charset="-122"/>
                <a:ea typeface="方正粗黑宋简体" panose="02000000000000000000" charset="-122"/>
                <a:cs typeface="方正粗黑宋简体" panose="02000000000000000000" charset="-122"/>
              </a:rPr>
              <a:t>如果代理机构不点击导入按钮，评委在评标过程中就无法看到招标文件和投标文件，该操作也可由业主评委或评委组长进行操作，导入按钮点击之前是绿色，点击之后按钮置灰。</a:t>
            </a:r>
            <a:endParaRPr sz="1200" b="0">
              <a:latin typeface="方正粗黑宋简体" panose="02000000000000000000" charset="-122"/>
              <a:ea typeface="方正粗黑宋简体" panose="02000000000000000000" charset="-122"/>
              <a:cs typeface="方正粗黑宋简体" panose="02000000000000000000" charset="-122"/>
            </a:endParaRPr>
          </a:p>
        </p:txBody>
      </p:sp>
      <p:pic>
        <p:nvPicPr>
          <p:cNvPr id="3" name="图片 2"/>
          <p:cNvPicPr>
            <a:picLocks noChangeAspect="1"/>
          </p:cNvPicPr>
          <p:nvPr>
            <p:custDataLst>
              <p:tags r:id="rId1"/>
            </p:custDataLst>
          </p:nvPr>
        </p:nvPicPr>
        <p:blipFill>
          <a:blip r:embed="rId2"/>
          <a:srcRect/>
          <a:stretch>
            <a:fillRect/>
          </a:stretch>
        </p:blipFill>
        <p:spPr>
          <a:xfrm>
            <a:off x="0" y="1143000"/>
            <a:ext cx="9144635" cy="5026660"/>
          </a:xfrm>
          <a:prstGeom prst="rect">
            <a:avLst/>
          </a:prstGeom>
        </p:spPr>
      </p:pic>
      <p:pic>
        <p:nvPicPr>
          <p:cNvPr id="45061" name="图片 5" descr="公司LOGO2018版[1]"/>
          <p:cNvPicPr>
            <a:picLocks noChangeAspect="1"/>
          </p:cNvPicPr>
          <p:nvPr>
            <p:custDataLst>
              <p:tags r:id="rId3"/>
            </p:custDataLst>
          </p:nvPr>
        </p:nvPicPr>
        <p:blipFill>
          <a:blip r:embed="rId4"/>
          <a:stretch>
            <a:fillRect/>
          </a:stretch>
        </p:blipFill>
        <p:spPr>
          <a:xfrm>
            <a:off x="7924800" y="6324600"/>
            <a:ext cx="1079500" cy="441325"/>
          </a:xfrm>
          <a:prstGeom prst="rect">
            <a:avLst/>
          </a:prstGeom>
          <a:noFill/>
          <a:ln w="9525">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a:xfrm>
            <a:off x="76200" y="320993"/>
            <a:ext cx="6698615" cy="460375"/>
          </a:xfrm>
        </p:spPr>
        <p:txBody>
          <a:bodyPr wrap="square"/>
          <a:lstStyle/>
          <a:p>
            <a:r>
              <a:rPr lang="en-US" altLang="zh-CN" sz="1200" b="0">
                <a:latin typeface="方正粗黑宋简体" panose="02000000000000000000" charset="-122"/>
                <a:ea typeface="方正粗黑宋简体" panose="02000000000000000000" charset="-122"/>
                <a:cs typeface="方正粗黑宋简体" panose="02000000000000000000" charset="-122"/>
                <a:sym typeface="+mn-ea"/>
              </a:rPr>
              <a:t>2.4</a:t>
            </a:r>
            <a:r>
              <a:rPr sz="1200" b="0">
                <a:latin typeface="方正粗黑宋简体" panose="02000000000000000000" charset="-122"/>
                <a:ea typeface="方正粗黑宋简体" panose="02000000000000000000" charset="-122"/>
                <a:cs typeface="方正粗黑宋简体" panose="02000000000000000000" charset="-122"/>
                <a:sym typeface="+mn-ea"/>
              </a:rPr>
              <a:t>新增业主评委账号</a:t>
            </a:r>
            <a:br>
              <a:rPr sz="1200" b="0">
                <a:latin typeface="方正粗黑宋简体" panose="02000000000000000000" charset="-122"/>
                <a:ea typeface="方正粗黑宋简体" panose="02000000000000000000" charset="-122"/>
                <a:cs typeface="方正粗黑宋简体" panose="02000000000000000000" charset="-122"/>
                <a:sym typeface="+mn-ea"/>
              </a:rPr>
            </a:br>
            <a:r>
              <a:rPr sz="1200" b="0">
                <a:latin typeface="方正粗黑宋简体" panose="02000000000000000000" charset="-122"/>
                <a:ea typeface="方正粗黑宋简体" panose="02000000000000000000" charset="-122"/>
                <a:cs typeface="方正粗黑宋简体" panose="02000000000000000000" charset="-122"/>
                <a:sym typeface="+mn-ea"/>
              </a:rPr>
              <a:t>在评标准备环节给招标人（采购人）评委新建账号。</a:t>
            </a:r>
            <a:endParaRPr lang="zh-CN" altLang="en-US" sz="1200" b="0">
              <a:latin typeface="方正粗黑宋简体" panose="02000000000000000000" charset="-122"/>
              <a:ea typeface="方正粗黑宋简体" panose="02000000000000000000" charset="-122"/>
              <a:cs typeface="方正粗黑宋简体" panose="02000000000000000000" charset="-122"/>
            </a:endParaRPr>
          </a:p>
        </p:txBody>
      </p:sp>
      <p:pic>
        <p:nvPicPr>
          <p:cNvPr id="3" name="图片 2"/>
          <p:cNvPicPr>
            <a:picLocks noChangeAspect="1"/>
          </p:cNvPicPr>
          <p:nvPr>
            <p:custDataLst>
              <p:tags r:id="rId1"/>
            </p:custDataLst>
          </p:nvPr>
        </p:nvPicPr>
        <p:blipFill>
          <a:blip r:embed="rId2"/>
          <a:srcRect/>
          <a:stretch>
            <a:fillRect/>
          </a:stretch>
        </p:blipFill>
        <p:spPr>
          <a:xfrm>
            <a:off x="23495" y="1076325"/>
            <a:ext cx="9121140" cy="5110480"/>
          </a:xfrm>
          <a:prstGeom prst="rect">
            <a:avLst/>
          </a:prstGeom>
        </p:spPr>
      </p:pic>
      <p:pic>
        <p:nvPicPr>
          <p:cNvPr id="45061" name="图片 5" descr="公司LOGO2018版[1]"/>
          <p:cNvPicPr>
            <a:picLocks noChangeAspect="1"/>
          </p:cNvPicPr>
          <p:nvPr>
            <p:custDataLst>
              <p:tags r:id="rId3"/>
            </p:custDataLst>
          </p:nvPr>
        </p:nvPicPr>
        <p:blipFill>
          <a:blip r:embed="rId4"/>
          <a:stretch>
            <a:fillRect/>
          </a:stretch>
        </p:blipFill>
        <p:spPr>
          <a:xfrm>
            <a:off x="7924800" y="6324600"/>
            <a:ext cx="1079500" cy="441325"/>
          </a:xfrm>
          <a:prstGeom prst="rect">
            <a:avLst/>
          </a:prstGeom>
          <a:noFill/>
          <a:ln w="9525">
            <a:noFill/>
          </a:ln>
        </p:spPr>
      </p:pic>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8748" y="272267"/>
            <a:ext cx="6275460" cy="460375"/>
          </a:xfrm>
        </p:spPr>
        <p:txBody>
          <a:bodyPr/>
          <a:lstStyle/>
          <a:p>
            <a:r>
              <a:rPr lang="en-US" altLang="zh-CN" sz="1200" b="0">
                <a:latin typeface="方正粗黑宋简体" panose="02000000000000000000" charset="-122"/>
                <a:ea typeface="方正粗黑宋简体" panose="02000000000000000000" charset="-122"/>
                <a:cs typeface="方正粗黑宋简体" panose="02000000000000000000" charset="-122"/>
                <a:sym typeface="+mn-ea"/>
              </a:rPr>
              <a:t>2.5</a:t>
            </a:r>
            <a:r>
              <a:rPr sz="1200" b="0">
                <a:latin typeface="方正粗黑宋简体" panose="02000000000000000000" charset="-122"/>
                <a:ea typeface="方正粗黑宋简体" panose="02000000000000000000" charset="-122"/>
                <a:cs typeface="方正粗黑宋简体" panose="02000000000000000000" charset="-122"/>
                <a:sym typeface="+mn-ea"/>
              </a:rPr>
              <a:t>政府采购综合评分法项目，需进行资格审查环节，先录入资格审查人员，资格审查结束之后，才能录入业主评委。</a:t>
            </a:r>
            <a:endParaRPr lang="zh-CN" altLang="en-US" sz="1200" b="0">
              <a:latin typeface="方正粗黑宋简体" panose="02000000000000000000" charset="-122"/>
              <a:ea typeface="方正粗黑宋简体" panose="02000000000000000000" charset="-122"/>
              <a:cs typeface="方正粗黑宋简体" panose="02000000000000000000" charset="-122"/>
            </a:endParaRPr>
          </a:p>
        </p:txBody>
      </p:sp>
      <p:pic>
        <p:nvPicPr>
          <p:cNvPr id="3" name="图片 2"/>
          <p:cNvPicPr>
            <a:picLocks noChangeAspect="1"/>
          </p:cNvPicPr>
          <p:nvPr>
            <p:custDataLst>
              <p:tags r:id="rId1"/>
            </p:custDataLst>
          </p:nvPr>
        </p:nvPicPr>
        <p:blipFill>
          <a:blip r:embed="rId2"/>
          <a:srcRect/>
          <a:stretch>
            <a:fillRect/>
          </a:stretch>
        </p:blipFill>
        <p:spPr>
          <a:xfrm>
            <a:off x="0" y="1143000"/>
            <a:ext cx="9144000" cy="3557270"/>
          </a:xfrm>
          <a:prstGeom prst="rect">
            <a:avLst/>
          </a:prstGeom>
        </p:spPr>
      </p:pic>
      <p:pic>
        <p:nvPicPr>
          <p:cNvPr id="45061" name="图片 5" descr="公司LOGO2018版[1]"/>
          <p:cNvPicPr>
            <a:picLocks noChangeAspect="1"/>
          </p:cNvPicPr>
          <p:nvPr>
            <p:custDataLst>
              <p:tags r:id="rId3"/>
            </p:custDataLst>
          </p:nvPr>
        </p:nvPicPr>
        <p:blipFill>
          <a:blip r:embed="rId4"/>
          <a:stretch>
            <a:fillRect/>
          </a:stretch>
        </p:blipFill>
        <p:spPr>
          <a:xfrm>
            <a:off x="7924800" y="6324600"/>
            <a:ext cx="1079500" cy="441325"/>
          </a:xfrm>
          <a:prstGeom prst="rect">
            <a:avLst/>
          </a:prstGeom>
          <a:noFill/>
          <a:ln w="9525">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8748" y="179875"/>
            <a:ext cx="6275460" cy="645160"/>
          </a:xfrm>
        </p:spPr>
        <p:txBody>
          <a:bodyPr>
            <a:scene3d>
              <a:camera prst="orthographicFront"/>
              <a:lightRig rig="threePt" dir="t"/>
            </a:scene3d>
          </a:bodyPr>
          <a:lstStyle/>
          <a:p>
            <a:r>
              <a:rPr lang="zh-CN" altLang="en-US">
                <a:solidFill>
                  <a:schemeClr val="accent1"/>
                </a:solidFill>
                <a:effectLst>
                  <a:outerShdw blurRad="38100" dist="25400" dir="5400000" algn="ctr" rotWithShape="0">
                    <a:srgbClr val="6E747A">
                      <a:alpha val="43000"/>
                    </a:srgbClr>
                  </a:outerShdw>
                </a:effectLst>
              </a:rPr>
              <a:t>评标系统</a:t>
            </a:r>
            <a:endParaRPr lang="zh-CN" altLang="en-US">
              <a:solidFill>
                <a:schemeClr val="accent1"/>
              </a:solidFill>
              <a:effectLst>
                <a:outerShdw blurRad="38100" dist="25400" dir="5400000" algn="ctr" rotWithShape="0">
                  <a:srgbClr val="6E747A">
                    <a:alpha val="43000"/>
                  </a:srgbClr>
                </a:outerShdw>
              </a:effectLst>
            </a:endParaRPr>
          </a:p>
        </p:txBody>
      </p:sp>
      <p:sp>
        <p:nvSpPr>
          <p:cNvPr id="3" name="文本框 2"/>
          <p:cNvSpPr txBox="1"/>
          <p:nvPr/>
        </p:nvSpPr>
        <p:spPr>
          <a:xfrm>
            <a:off x="2212340" y="3276600"/>
            <a:ext cx="5115560" cy="645160"/>
          </a:xfrm>
          <a:prstGeom prst="rect">
            <a:avLst/>
          </a:prstGeom>
          <a:noFill/>
        </p:spPr>
        <p:txBody>
          <a:bodyPr wrap="square" rtlCol="0">
            <a:spAutoFit/>
            <a:scene3d>
              <a:camera prst="orthographicFront"/>
              <a:lightRig rig="threePt" dir="t"/>
            </a:scene3d>
          </a:bodyPr>
          <a:lstStyle/>
          <a:p>
            <a:r>
              <a:rPr lang="zh-CN" altLang="en-US" sz="3600">
                <a:solidFill>
                  <a:schemeClr val="accent1"/>
                </a:solidFill>
                <a:effectLst>
                  <a:outerShdw blurRad="38100" dist="25400" dir="5400000" algn="ctr" rotWithShape="0">
                    <a:srgbClr val="6E747A">
                      <a:alpha val="43000"/>
                    </a:srgbClr>
                  </a:outerShdw>
                </a:effectLst>
              </a:rPr>
              <a:t>（</a:t>
            </a:r>
            <a:r>
              <a:rPr lang="en-US" altLang="zh-CN" sz="3600" b="1">
                <a:solidFill>
                  <a:schemeClr val="accent1"/>
                </a:solidFill>
                <a:effectLst>
                  <a:outerShdw blurRad="38100" dist="25400" dir="5400000" algn="ctr" rotWithShape="0">
                    <a:srgbClr val="6E747A">
                      <a:alpha val="43000"/>
                    </a:srgbClr>
                  </a:outerShdw>
                </a:effectLst>
              </a:rPr>
              <a:t>3</a:t>
            </a:r>
            <a:r>
              <a:rPr lang="zh-CN" altLang="en-US" sz="3600" b="1">
                <a:solidFill>
                  <a:schemeClr val="accent1"/>
                </a:solidFill>
                <a:effectLst>
                  <a:outerShdw blurRad="38100" dist="25400" dir="5400000" algn="ctr" rotWithShape="0">
                    <a:srgbClr val="6E747A">
                      <a:alpha val="43000"/>
                    </a:srgbClr>
                  </a:outerShdw>
                </a:effectLst>
              </a:rPr>
              <a:t>）资格审查操作流程</a:t>
            </a:r>
            <a:endParaRPr lang="zh-CN" altLang="en-US" sz="3600" b="1">
              <a:solidFill>
                <a:schemeClr val="accent1"/>
              </a:solidFill>
              <a:effectLst>
                <a:outerShdw blurRad="38100" dist="25400" dir="5400000" algn="ctr" rotWithShape="0">
                  <a:srgbClr val="6E747A">
                    <a:alpha val="43000"/>
                  </a:srgbClr>
                </a:outerShdw>
              </a:effectLst>
            </a:endParaRPr>
          </a:p>
        </p:txBody>
      </p:sp>
      <p:pic>
        <p:nvPicPr>
          <p:cNvPr id="45061" name="图片 5" descr="公司LOGO2018版[1]"/>
          <p:cNvPicPr>
            <a:picLocks noChangeAspect="1"/>
          </p:cNvPicPr>
          <p:nvPr>
            <p:custDataLst>
              <p:tags r:id="rId1"/>
            </p:custDataLst>
          </p:nvPr>
        </p:nvPicPr>
        <p:blipFill>
          <a:blip r:embed="rId2"/>
          <a:stretch>
            <a:fillRect/>
          </a:stretch>
        </p:blipFill>
        <p:spPr>
          <a:xfrm>
            <a:off x="7924800" y="6324600"/>
            <a:ext cx="1079500" cy="441325"/>
          </a:xfrm>
          <a:prstGeom prst="rect">
            <a:avLst/>
          </a:prstGeom>
          <a:noFill/>
          <a:ln w="9525">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68748" y="272267"/>
            <a:ext cx="6275460" cy="460375"/>
          </a:xfrm>
        </p:spPr>
        <p:txBody>
          <a:bodyPr/>
          <a:lstStyle/>
          <a:p>
            <a:r>
              <a:rPr lang="en-US" altLang="zh-CN" sz="1200">
                <a:latin typeface="方正粗黑宋简体" panose="02000000000000000000" charset="-122"/>
                <a:ea typeface="方正粗黑宋简体" panose="02000000000000000000" charset="-122"/>
                <a:cs typeface="方正粗黑宋简体" panose="02000000000000000000" charset="-122"/>
                <a:sym typeface="+mn-ea"/>
              </a:rPr>
              <a:t>3.1</a:t>
            </a:r>
            <a:r>
              <a:rPr sz="1200">
                <a:latin typeface="方正粗黑宋简体" panose="02000000000000000000" charset="-122"/>
                <a:ea typeface="方正粗黑宋简体" panose="02000000000000000000" charset="-122"/>
                <a:cs typeface="方正粗黑宋简体" panose="02000000000000000000" charset="-122"/>
                <a:sym typeface="+mn-ea"/>
              </a:rPr>
              <a:t>资格审查人员登录</a:t>
            </a:r>
            <a:br>
              <a:rPr sz="1200">
                <a:latin typeface="方正粗黑宋简体" panose="02000000000000000000" charset="-122"/>
                <a:ea typeface="方正粗黑宋简体" panose="02000000000000000000" charset="-122"/>
                <a:cs typeface="方正粗黑宋简体" panose="02000000000000000000" charset="-122"/>
                <a:sym typeface="+mn-ea"/>
              </a:rPr>
            </a:br>
            <a:r>
              <a:rPr sz="1200">
                <a:latin typeface="方正粗黑宋简体" panose="02000000000000000000" charset="-122"/>
                <a:ea typeface="方正粗黑宋简体" panose="02000000000000000000" charset="-122"/>
                <a:cs typeface="方正粗黑宋简体" panose="02000000000000000000" charset="-122"/>
                <a:sym typeface="+mn-ea"/>
              </a:rPr>
              <a:t>点击【查看评委账号】按钮</a:t>
            </a:r>
            <a:endParaRPr lang="zh-CN" altLang="en-US" sz="1200">
              <a:latin typeface="方正粗黑宋简体" panose="02000000000000000000" charset="-122"/>
              <a:ea typeface="方正粗黑宋简体" panose="02000000000000000000" charset="-122"/>
              <a:cs typeface="方正粗黑宋简体" panose="02000000000000000000" charset="-122"/>
            </a:endParaRPr>
          </a:p>
        </p:txBody>
      </p:sp>
      <p:pic>
        <p:nvPicPr>
          <p:cNvPr id="3" name="图片 2"/>
          <p:cNvPicPr>
            <a:picLocks noChangeAspect="1"/>
          </p:cNvPicPr>
          <p:nvPr>
            <p:custDataLst>
              <p:tags r:id="rId1"/>
            </p:custDataLst>
          </p:nvPr>
        </p:nvPicPr>
        <p:blipFill>
          <a:blip r:embed="rId2"/>
          <a:srcRect/>
          <a:stretch>
            <a:fillRect/>
          </a:stretch>
        </p:blipFill>
        <p:spPr>
          <a:xfrm>
            <a:off x="0" y="1151890"/>
            <a:ext cx="9143365" cy="4168140"/>
          </a:xfrm>
          <a:prstGeom prst="rect">
            <a:avLst/>
          </a:prstGeom>
        </p:spPr>
      </p:pic>
      <p:pic>
        <p:nvPicPr>
          <p:cNvPr id="45061" name="图片 5" descr="公司LOGO2018版[1]"/>
          <p:cNvPicPr>
            <a:picLocks noChangeAspect="1"/>
          </p:cNvPicPr>
          <p:nvPr>
            <p:custDataLst>
              <p:tags r:id="rId3"/>
            </p:custDataLst>
          </p:nvPr>
        </p:nvPicPr>
        <p:blipFill>
          <a:blip r:embed="rId4"/>
          <a:stretch>
            <a:fillRect/>
          </a:stretch>
        </p:blipFill>
        <p:spPr>
          <a:xfrm>
            <a:off x="7924800" y="6324600"/>
            <a:ext cx="1079500" cy="441325"/>
          </a:xfrm>
          <a:prstGeom prst="rect">
            <a:avLst/>
          </a:prstGeom>
          <a:noFill/>
          <a:ln w="9525">
            <a:noFill/>
          </a:ln>
        </p:spPr>
      </p:pic>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68910" y="180023"/>
            <a:ext cx="6388100" cy="645160"/>
          </a:xfrm>
        </p:spPr>
        <p:txBody>
          <a:bodyPr wrap="square"/>
          <a:lstStyle/>
          <a:p>
            <a:r>
              <a:rPr lang="en-US" altLang="zh-CN" sz="1200">
                <a:latin typeface="方正粗黑宋简体" panose="02000000000000000000" charset="-122"/>
                <a:ea typeface="方正粗黑宋简体" panose="02000000000000000000" charset="-122"/>
                <a:cs typeface="方正粗黑宋简体" panose="02000000000000000000" charset="-122"/>
                <a:sym typeface="+mn-ea"/>
              </a:rPr>
              <a:t>3.2</a:t>
            </a:r>
            <a:r>
              <a:rPr sz="1200">
                <a:latin typeface="方正粗黑宋简体" panose="02000000000000000000" charset="-122"/>
                <a:ea typeface="方正粗黑宋简体" panose="02000000000000000000" charset="-122"/>
                <a:cs typeface="方正粗黑宋简体" panose="02000000000000000000" charset="-122"/>
                <a:sym typeface="+mn-ea"/>
              </a:rPr>
              <a:t>账号密码查看</a:t>
            </a:r>
            <a:br>
              <a:rPr sz="1200">
                <a:latin typeface="方正粗黑宋简体" panose="02000000000000000000" charset="-122"/>
                <a:ea typeface="方正粗黑宋简体" panose="02000000000000000000" charset="-122"/>
                <a:cs typeface="方正粗黑宋简体" panose="02000000000000000000" charset="-122"/>
                <a:sym typeface="+mn-ea"/>
              </a:rPr>
            </a:br>
            <a:r>
              <a:rPr lang="en-US" altLang="zh-CN" sz="1200">
                <a:latin typeface="方正粗黑宋简体" panose="02000000000000000000" charset="-122"/>
                <a:ea typeface="方正粗黑宋简体" panose="02000000000000000000" charset="-122"/>
                <a:cs typeface="方正粗黑宋简体" panose="02000000000000000000" charset="-122"/>
                <a:sym typeface="+mn-ea"/>
              </a:rPr>
              <a:t>在搜索框中录入评委的身份证号，点击搜索查看对应登录名和默认密码</a:t>
            </a:r>
            <a:r>
              <a:rPr sz="1200">
                <a:latin typeface="方正粗黑宋简体" panose="02000000000000000000" charset="-122"/>
                <a:ea typeface="方正粗黑宋简体" panose="02000000000000000000" charset="-122"/>
                <a:cs typeface="方正粗黑宋简体" panose="02000000000000000000" charset="-122"/>
                <a:sym typeface="+mn-ea"/>
              </a:rPr>
              <a:t>。</a:t>
            </a:r>
            <a:r>
              <a:rPr lang="en-US" altLang="zh-CN" sz="1200">
                <a:latin typeface="方正粗黑宋简体" panose="02000000000000000000" charset="-122"/>
                <a:ea typeface="方正粗黑宋简体" panose="02000000000000000000" charset="-122"/>
                <a:cs typeface="方正粗黑宋简体" panose="02000000000000000000" charset="-122"/>
                <a:sym typeface="+mn-ea"/>
              </a:rPr>
              <a:t> </a:t>
            </a:r>
            <a:br>
              <a:rPr lang="en-US" altLang="zh-CN" sz="1200">
                <a:latin typeface="方正粗黑宋简体" panose="02000000000000000000" charset="-122"/>
                <a:ea typeface="方正粗黑宋简体" panose="02000000000000000000" charset="-122"/>
                <a:cs typeface="方正粗黑宋简体" panose="02000000000000000000" charset="-122"/>
                <a:sym typeface="+mn-ea"/>
              </a:rPr>
            </a:br>
            <a:r>
              <a:rPr sz="1200">
                <a:latin typeface="方正粗黑宋简体" panose="02000000000000000000" charset="-122"/>
                <a:ea typeface="方正粗黑宋简体" panose="02000000000000000000" charset="-122"/>
                <a:cs typeface="方正粗黑宋简体" panose="02000000000000000000" charset="-122"/>
                <a:sym typeface="+mn-ea"/>
              </a:rPr>
              <a:t>默认密码是：</a:t>
            </a:r>
            <a:r>
              <a:rPr lang="en-US" altLang="zh-CN" sz="1200">
                <a:latin typeface="方正粗黑宋简体" panose="02000000000000000000" charset="-122"/>
                <a:ea typeface="方正粗黑宋简体" panose="02000000000000000000" charset="-122"/>
                <a:cs typeface="方正粗黑宋简体" panose="02000000000000000000" charset="-122"/>
                <a:sym typeface="+mn-ea"/>
              </a:rPr>
              <a:t>12345678</a:t>
            </a:r>
            <a:endParaRPr lang="zh-CN" altLang="en-US" sz="1200">
              <a:latin typeface="方正粗黑宋简体" panose="02000000000000000000" charset="-122"/>
              <a:ea typeface="方正粗黑宋简体" panose="02000000000000000000" charset="-122"/>
              <a:cs typeface="方正粗黑宋简体" panose="02000000000000000000" charset="-122"/>
            </a:endParaRPr>
          </a:p>
        </p:txBody>
      </p:sp>
      <p:pic>
        <p:nvPicPr>
          <p:cNvPr id="3" name="图片 2"/>
          <p:cNvPicPr>
            <a:picLocks noChangeAspect="1"/>
          </p:cNvPicPr>
          <p:nvPr>
            <p:custDataLst>
              <p:tags r:id="rId1"/>
            </p:custDataLst>
          </p:nvPr>
        </p:nvPicPr>
        <p:blipFill>
          <a:blip r:embed="rId2"/>
          <a:srcRect/>
          <a:stretch>
            <a:fillRect/>
          </a:stretch>
        </p:blipFill>
        <p:spPr>
          <a:xfrm>
            <a:off x="0" y="1066800"/>
            <a:ext cx="9144000" cy="4477385"/>
          </a:xfrm>
          <a:prstGeom prst="rect">
            <a:avLst/>
          </a:prstGeom>
        </p:spPr>
      </p:pic>
      <p:pic>
        <p:nvPicPr>
          <p:cNvPr id="45061" name="图片 5" descr="公司LOGO2018版[1]"/>
          <p:cNvPicPr>
            <a:picLocks noChangeAspect="1"/>
          </p:cNvPicPr>
          <p:nvPr>
            <p:custDataLst>
              <p:tags r:id="rId3"/>
            </p:custDataLst>
          </p:nvPr>
        </p:nvPicPr>
        <p:blipFill>
          <a:blip r:embed="rId4"/>
          <a:stretch>
            <a:fillRect/>
          </a:stretch>
        </p:blipFill>
        <p:spPr>
          <a:xfrm>
            <a:off x="7924800" y="6324600"/>
            <a:ext cx="1079500" cy="441325"/>
          </a:xfrm>
          <a:prstGeom prst="rect">
            <a:avLst/>
          </a:prstGeom>
          <a:noFill/>
          <a:ln w="9525">
            <a:noFill/>
          </a:ln>
        </p:spPr>
      </p:pic>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68748" y="272267"/>
            <a:ext cx="6275460" cy="460375"/>
          </a:xfrm>
        </p:spPr>
        <p:txBody>
          <a:bodyPr/>
          <a:lstStyle/>
          <a:p>
            <a:r>
              <a:rPr lang="en-US" altLang="zh-CN" sz="1200" dirty="0">
                <a:latin typeface="方正粗黑宋简体" panose="02000000000000000000" charset="-122"/>
                <a:ea typeface="方正粗黑宋简体" panose="02000000000000000000" charset="-122"/>
                <a:cs typeface="方正粗黑宋简体" panose="02000000000000000000" charset="-122"/>
                <a:sym typeface="+mn-ea"/>
              </a:rPr>
              <a:t>3.3</a:t>
            </a:r>
            <a:r>
              <a:rPr sz="1200" dirty="0">
                <a:latin typeface="方正粗黑宋简体" panose="02000000000000000000" charset="-122"/>
                <a:ea typeface="方正粗黑宋简体" panose="02000000000000000000" charset="-122"/>
                <a:cs typeface="方正粗黑宋简体" panose="02000000000000000000" charset="-122"/>
                <a:sym typeface="+mn-ea"/>
              </a:rPr>
              <a:t>评标系统登录</a:t>
            </a:r>
            <a:br>
              <a:rPr sz="1200" dirty="0">
                <a:latin typeface="方正粗黑宋简体" panose="02000000000000000000" charset="-122"/>
                <a:ea typeface="方正粗黑宋简体" panose="02000000000000000000" charset="-122"/>
                <a:cs typeface="方正粗黑宋简体" panose="02000000000000000000" charset="-122"/>
                <a:sym typeface="+mn-ea"/>
              </a:rPr>
            </a:br>
            <a:r>
              <a:rPr lang="en-US" altLang="zh-CN" sz="1200" dirty="0" err="1">
                <a:latin typeface="方正粗黑宋简体" panose="02000000000000000000" charset="-122"/>
                <a:ea typeface="方正粗黑宋简体" panose="02000000000000000000" charset="-122"/>
                <a:cs typeface="方正粗黑宋简体" panose="02000000000000000000" charset="-122"/>
                <a:sym typeface="+mn-ea"/>
              </a:rPr>
              <a:t>通过查到的登录名和默认密码，可直接通过用户名登录入口进行登录</a:t>
            </a:r>
            <a:endParaRPr lang="zh-CN" altLang="en-US" sz="1200" dirty="0">
              <a:latin typeface="方正粗黑宋简体" panose="02000000000000000000" charset="-122"/>
              <a:ea typeface="方正粗黑宋简体" panose="02000000000000000000" charset="-122"/>
              <a:cs typeface="方正粗黑宋简体" panose="02000000000000000000" charset="-122"/>
            </a:endParaRPr>
          </a:p>
        </p:txBody>
      </p:sp>
      <p:pic>
        <p:nvPicPr>
          <p:cNvPr id="3" name="图片 2"/>
          <p:cNvPicPr>
            <a:picLocks noChangeAspect="1"/>
          </p:cNvPicPr>
          <p:nvPr>
            <p:custDataLst>
              <p:tags r:id="rId1"/>
            </p:custDataLst>
          </p:nvPr>
        </p:nvPicPr>
        <p:blipFill>
          <a:blip r:embed="rId2"/>
          <a:srcRect/>
          <a:stretch>
            <a:fillRect/>
          </a:stretch>
        </p:blipFill>
        <p:spPr>
          <a:xfrm>
            <a:off x="10160" y="1155700"/>
            <a:ext cx="9133840" cy="5096510"/>
          </a:xfrm>
          <a:prstGeom prst="rect">
            <a:avLst/>
          </a:prstGeom>
        </p:spPr>
      </p:pic>
      <p:pic>
        <p:nvPicPr>
          <p:cNvPr id="45061" name="图片 5" descr="公司LOGO2018版[1]"/>
          <p:cNvPicPr>
            <a:picLocks noChangeAspect="1"/>
          </p:cNvPicPr>
          <p:nvPr>
            <p:custDataLst>
              <p:tags r:id="rId3"/>
            </p:custDataLst>
          </p:nvPr>
        </p:nvPicPr>
        <p:blipFill>
          <a:blip r:embed="rId4"/>
          <a:stretch>
            <a:fillRect/>
          </a:stretch>
        </p:blipFill>
        <p:spPr>
          <a:xfrm>
            <a:off x="7924800" y="6324600"/>
            <a:ext cx="1079500" cy="441325"/>
          </a:xfrm>
          <a:prstGeom prst="rect">
            <a:avLst/>
          </a:prstGeom>
          <a:noFill/>
          <a:ln w="9525">
            <a:noFill/>
          </a:ln>
        </p:spPr>
      </p:pic>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custDataLst>
              <p:tags r:id="rId1"/>
            </p:custDataLst>
          </p:nvPr>
        </p:nvPicPr>
        <p:blipFill>
          <a:blip r:embed="rId2"/>
          <a:stretch>
            <a:fillRect/>
          </a:stretch>
        </p:blipFill>
        <p:spPr>
          <a:xfrm>
            <a:off x="0" y="1219200"/>
            <a:ext cx="9053830" cy="3343275"/>
          </a:xfrm>
          <a:prstGeom prst="rect">
            <a:avLst/>
          </a:prstGeom>
          <a:effectLst>
            <a:innerShdw blurRad="63500" dist="50800" dir="13800000">
              <a:prstClr val="black">
                <a:alpha val="50000"/>
              </a:prstClr>
            </a:innerShdw>
          </a:effectLst>
        </p:spPr>
      </p:pic>
      <p:sp>
        <p:nvSpPr>
          <p:cNvPr id="5" name="标题 4"/>
          <p:cNvSpPr>
            <a:spLocks noGrp="1"/>
          </p:cNvSpPr>
          <p:nvPr>
            <p:ph type="title"/>
          </p:nvPr>
        </p:nvSpPr>
        <p:spPr>
          <a:xfrm>
            <a:off x="168748" y="272267"/>
            <a:ext cx="6275460" cy="460375"/>
          </a:xfrm>
        </p:spPr>
        <p:txBody>
          <a:bodyPr/>
          <a:lstStyle/>
          <a:p>
            <a:r>
              <a:rPr lang="en-US" altLang="zh-CN" sz="1200" b="0" dirty="0">
                <a:solidFill>
                  <a:schemeClr val="tx1"/>
                </a:solidFill>
                <a:effectLst/>
                <a:latin typeface="方正粗黑宋简体" panose="02000000000000000000" charset="-122"/>
                <a:ea typeface="方正粗黑宋简体" panose="02000000000000000000" charset="-122"/>
                <a:cs typeface="方正粗黑宋简体" panose="02000000000000000000" charset="-122"/>
                <a:sym typeface="+mn-ea"/>
              </a:rPr>
              <a:t>3.4</a:t>
            </a:r>
            <a:r>
              <a:rPr sz="1200" b="0" dirty="0">
                <a:solidFill>
                  <a:schemeClr val="tx1"/>
                </a:solidFill>
                <a:effectLst/>
                <a:latin typeface="方正粗黑宋简体" panose="02000000000000000000" charset="-122"/>
                <a:ea typeface="方正粗黑宋简体" panose="02000000000000000000" charset="-122"/>
                <a:cs typeface="方正粗黑宋简体" panose="02000000000000000000" charset="-122"/>
                <a:sym typeface="+mn-ea"/>
              </a:rPr>
              <a:t>进入项目</a:t>
            </a:r>
            <a:br>
              <a:rPr sz="1200" b="0" dirty="0">
                <a:solidFill>
                  <a:schemeClr val="tx1"/>
                </a:solidFill>
                <a:effectLst/>
                <a:latin typeface="方正粗黑宋简体" panose="02000000000000000000" charset="-122"/>
                <a:ea typeface="方正粗黑宋简体" panose="02000000000000000000" charset="-122"/>
                <a:cs typeface="方正粗黑宋简体" panose="02000000000000000000" charset="-122"/>
                <a:sym typeface="+mn-ea"/>
              </a:rPr>
            </a:br>
            <a:r>
              <a:rPr lang="en-US" altLang="zh-CN" sz="1200" b="0" dirty="0" err="1">
                <a:solidFill>
                  <a:schemeClr val="tx1"/>
                </a:solidFill>
                <a:effectLst/>
                <a:latin typeface="方正粗黑宋简体" panose="02000000000000000000" charset="-122"/>
                <a:ea typeface="方正粗黑宋简体" panose="02000000000000000000" charset="-122"/>
                <a:cs typeface="方正粗黑宋简体" panose="02000000000000000000" charset="-122"/>
                <a:sym typeface="+mn-ea"/>
              </a:rPr>
              <a:t>进入系统后</a:t>
            </a:r>
            <a:r>
              <a:rPr sz="1200" b="0" dirty="0">
                <a:solidFill>
                  <a:schemeClr val="tx1"/>
                </a:solidFill>
                <a:effectLst/>
                <a:latin typeface="方正粗黑宋简体" panose="02000000000000000000" charset="-122"/>
                <a:ea typeface="方正粗黑宋简体" panose="02000000000000000000" charset="-122"/>
                <a:cs typeface="方正粗黑宋简体" panose="02000000000000000000" charset="-122"/>
                <a:sym typeface="+mn-ea"/>
              </a:rPr>
              <a:t>选择对应的项目，然后点击</a:t>
            </a:r>
            <a:r>
              <a:rPr lang="en-US" altLang="zh-CN" sz="1200" b="0" dirty="0">
                <a:solidFill>
                  <a:schemeClr val="tx1"/>
                </a:solidFill>
                <a:effectLst/>
                <a:latin typeface="方正粗黑宋简体" panose="02000000000000000000" charset="-122"/>
                <a:ea typeface="方正粗黑宋简体" panose="02000000000000000000" charset="-122"/>
                <a:cs typeface="方正粗黑宋简体" panose="02000000000000000000" charset="-122"/>
                <a:sym typeface="+mn-ea"/>
              </a:rPr>
              <a:t>“</a:t>
            </a:r>
            <a:r>
              <a:rPr sz="1200" b="0" dirty="0">
                <a:solidFill>
                  <a:schemeClr val="tx1"/>
                </a:solidFill>
                <a:effectLst/>
                <a:latin typeface="方正粗黑宋简体" panose="02000000000000000000" charset="-122"/>
                <a:ea typeface="方正粗黑宋简体" panose="02000000000000000000" charset="-122"/>
                <a:cs typeface="方正粗黑宋简体" panose="02000000000000000000" charset="-122"/>
                <a:sym typeface="+mn-ea"/>
              </a:rPr>
              <a:t>进入项目</a:t>
            </a:r>
            <a:r>
              <a:rPr lang="en-US" altLang="zh-CN" sz="1200" b="0" dirty="0">
                <a:solidFill>
                  <a:schemeClr val="tx1"/>
                </a:solidFill>
                <a:effectLst/>
                <a:latin typeface="方正粗黑宋简体" panose="02000000000000000000" charset="-122"/>
                <a:ea typeface="方正粗黑宋简体" panose="02000000000000000000" charset="-122"/>
                <a:cs typeface="方正粗黑宋简体" panose="02000000000000000000" charset="-122"/>
                <a:sym typeface="+mn-ea"/>
              </a:rPr>
              <a:t>”</a:t>
            </a:r>
            <a:r>
              <a:rPr sz="1200" b="0" dirty="0">
                <a:solidFill>
                  <a:schemeClr val="tx1"/>
                </a:solidFill>
                <a:effectLst/>
                <a:latin typeface="方正粗黑宋简体" panose="02000000000000000000" charset="-122"/>
                <a:ea typeface="方正粗黑宋简体" panose="02000000000000000000" charset="-122"/>
                <a:cs typeface="方正粗黑宋简体" panose="02000000000000000000" charset="-122"/>
                <a:sym typeface="+mn-ea"/>
              </a:rPr>
              <a:t>按钮</a:t>
            </a:r>
            <a:r>
              <a:rPr lang="en-US" altLang="zh-CN" sz="1200" b="0" dirty="0">
                <a:solidFill>
                  <a:schemeClr val="tx1"/>
                </a:solidFill>
                <a:effectLst/>
                <a:latin typeface="方正粗黑宋简体" panose="02000000000000000000" charset="-122"/>
                <a:ea typeface="方正粗黑宋简体" panose="02000000000000000000" charset="-122"/>
                <a:cs typeface="方正粗黑宋简体" panose="02000000000000000000" charset="-122"/>
                <a:sym typeface="+mn-ea"/>
              </a:rPr>
              <a:t>。</a:t>
            </a:r>
            <a:endParaRPr lang="en-US" altLang="zh-CN" sz="1200" b="0" dirty="0">
              <a:solidFill>
                <a:schemeClr val="tx1"/>
              </a:solidFill>
              <a:effectLst/>
              <a:latin typeface="方正粗黑宋简体" panose="02000000000000000000" charset="-122"/>
              <a:ea typeface="方正粗黑宋简体" panose="02000000000000000000" charset="-122"/>
              <a:cs typeface="方正粗黑宋简体" panose="02000000000000000000" charset="-122"/>
              <a:sym typeface="+mn-ea"/>
            </a:endParaRPr>
          </a:p>
        </p:txBody>
      </p:sp>
      <p:pic>
        <p:nvPicPr>
          <p:cNvPr id="45061" name="图片 5" descr="公司LOGO2018版[1]"/>
          <p:cNvPicPr>
            <a:picLocks noChangeAspect="1"/>
          </p:cNvPicPr>
          <p:nvPr>
            <p:custDataLst>
              <p:tags r:id="rId3"/>
            </p:custDataLst>
          </p:nvPr>
        </p:nvPicPr>
        <p:blipFill>
          <a:blip r:embed="rId4"/>
          <a:stretch>
            <a:fillRect/>
          </a:stretch>
        </p:blipFill>
        <p:spPr>
          <a:xfrm>
            <a:off x="7924800" y="6324600"/>
            <a:ext cx="1079500" cy="441325"/>
          </a:xfrm>
          <a:prstGeom prst="rect">
            <a:avLst/>
          </a:prstGeom>
          <a:noFill/>
          <a:ln w="9525">
            <a:noFill/>
          </a:ln>
        </p:spPr>
      </p:pic>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a:xfrm>
            <a:off x="168910" y="87313"/>
            <a:ext cx="7811135" cy="829945"/>
          </a:xfrm>
        </p:spPr>
        <p:txBody>
          <a:bodyPr wrap="square"/>
          <a:lstStyle/>
          <a:p>
            <a:r>
              <a:rPr lang="en-US" altLang="zh-CN" sz="1200" dirty="0">
                <a:latin typeface="方正粗黑宋简体" panose="02000000000000000000" charset="-122"/>
                <a:ea typeface="方正粗黑宋简体" panose="02000000000000000000" charset="-122"/>
                <a:cs typeface="方正粗黑宋简体" panose="02000000000000000000" charset="-122"/>
                <a:sym typeface="+mn-ea"/>
              </a:rPr>
              <a:t>3.5</a:t>
            </a:r>
            <a:r>
              <a:rPr sz="1200" dirty="0">
                <a:latin typeface="方正粗黑宋简体" panose="02000000000000000000" charset="-122"/>
                <a:ea typeface="方正粗黑宋简体" panose="02000000000000000000" charset="-122"/>
                <a:cs typeface="方正粗黑宋简体" panose="02000000000000000000" charset="-122"/>
                <a:sym typeface="+mn-ea"/>
              </a:rPr>
              <a:t>重置密码</a:t>
            </a:r>
            <a:br>
              <a:rPr lang="en-US" altLang="zh-CN" sz="1200" dirty="0">
                <a:latin typeface="方正粗黑宋简体" panose="02000000000000000000" charset="-122"/>
                <a:ea typeface="方正粗黑宋简体" panose="02000000000000000000" charset="-122"/>
                <a:cs typeface="方正粗黑宋简体" panose="02000000000000000000" charset="-122"/>
                <a:sym typeface="+mn-ea"/>
              </a:rPr>
            </a:br>
            <a:r>
              <a:rPr lang="en-US" altLang="zh-CN" sz="1200" dirty="0">
                <a:latin typeface="方正粗黑宋简体" panose="02000000000000000000" charset="-122"/>
                <a:ea typeface="方正粗黑宋简体" panose="02000000000000000000" charset="-122"/>
                <a:cs typeface="方正粗黑宋简体" panose="02000000000000000000" charset="-122"/>
                <a:sym typeface="+mn-ea"/>
              </a:rPr>
              <a:t>进入项目之后需修改默认密码为大写字母、小写字母、数字、特殊符号中任意三个组合（示例：Abcd12345或abc12345#）密码长度不少于8位，修改完成后系统会自动退出，需评委用新密码重新登录系统（用户名还是通过身份证查到的那个用户名）。</a:t>
            </a:r>
            <a:endParaRPr lang="zh-CN" altLang="en-US" sz="1200" dirty="0">
              <a:latin typeface="方正粗黑宋简体" panose="02000000000000000000" charset="-122"/>
              <a:ea typeface="方正粗黑宋简体" panose="02000000000000000000" charset="-122"/>
              <a:cs typeface="方正粗黑宋简体" panose="02000000000000000000" charset="-122"/>
            </a:endParaRPr>
          </a:p>
        </p:txBody>
      </p:sp>
      <p:pic>
        <p:nvPicPr>
          <p:cNvPr id="3" name="图片 2"/>
          <p:cNvPicPr>
            <a:picLocks noChangeAspect="1"/>
          </p:cNvPicPr>
          <p:nvPr>
            <p:custDataLst>
              <p:tags r:id="rId1"/>
            </p:custDataLst>
          </p:nvPr>
        </p:nvPicPr>
        <p:blipFill>
          <a:blip r:embed="rId2"/>
          <a:srcRect/>
          <a:stretch>
            <a:fillRect/>
          </a:stretch>
        </p:blipFill>
        <p:spPr>
          <a:xfrm>
            <a:off x="0" y="1143000"/>
            <a:ext cx="9143365" cy="4350385"/>
          </a:xfrm>
          <a:prstGeom prst="rect">
            <a:avLst/>
          </a:prstGeom>
        </p:spPr>
      </p:pic>
      <p:pic>
        <p:nvPicPr>
          <p:cNvPr id="45061" name="图片 5" descr="公司LOGO2018版[1]"/>
          <p:cNvPicPr>
            <a:picLocks noChangeAspect="1"/>
          </p:cNvPicPr>
          <p:nvPr>
            <p:custDataLst>
              <p:tags r:id="rId3"/>
            </p:custDataLst>
          </p:nvPr>
        </p:nvPicPr>
        <p:blipFill>
          <a:blip r:embed="rId4"/>
          <a:stretch>
            <a:fillRect/>
          </a:stretch>
        </p:blipFill>
        <p:spPr>
          <a:xfrm>
            <a:off x="7924800" y="6324600"/>
            <a:ext cx="1079500" cy="441325"/>
          </a:xfrm>
          <a:prstGeom prst="rect">
            <a:avLst/>
          </a:prstGeom>
          <a:noFill/>
          <a:ln w="9525">
            <a:noFill/>
          </a:ln>
        </p:spPr>
      </p:pic>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861661" y="3865748"/>
            <a:ext cx="5692140" cy="645160"/>
          </a:xfrm>
          <a:prstGeom prst="rect">
            <a:avLst/>
          </a:prstGeom>
          <a:noFill/>
        </p:spPr>
        <p:txBody>
          <a:bodyPr vert="horz" wrap="none" rtlCol="0" anchor="ctr">
            <a:spAutoFit/>
          </a:bodyPr>
          <a:lstStyle/>
          <a:p>
            <a:pPr algn="ctr"/>
            <a:r>
              <a:rPr lang="zh-CN" altLang="en-US" sz="3600" b="1" dirty="0">
                <a:solidFill>
                  <a:srgbClr val="0070C0"/>
                </a:solidFill>
              </a:rPr>
              <a:t>系统硬件要求及浏览器设置</a:t>
            </a:r>
            <a:endParaRPr lang="zh-CN" altLang="en-US" sz="3600" b="1" dirty="0">
              <a:solidFill>
                <a:srgbClr val="0070C0"/>
              </a:solidFill>
            </a:endParaRPr>
          </a:p>
        </p:txBody>
      </p:sp>
      <p:grpSp>
        <p:nvGrpSpPr>
          <p:cNvPr id="8" name="组合 7"/>
          <p:cNvGrpSpPr/>
          <p:nvPr/>
        </p:nvGrpSpPr>
        <p:grpSpPr>
          <a:xfrm>
            <a:off x="3767280" y="2187248"/>
            <a:ext cx="1874003" cy="1419225"/>
            <a:chOff x="2757770" y="2346371"/>
            <a:chExt cx="2498670" cy="1892300"/>
          </a:xfrm>
        </p:grpSpPr>
        <p:sp>
          <p:nvSpPr>
            <p:cNvPr id="11" name="TextBox 59"/>
            <p:cNvSpPr txBox="1">
              <a:spLocks noChangeArrowheads="1"/>
            </p:cNvSpPr>
            <p:nvPr/>
          </p:nvSpPr>
          <p:spPr bwMode="auto">
            <a:xfrm flipH="1">
              <a:off x="3115977" y="2346371"/>
              <a:ext cx="1782258" cy="1892300"/>
            </a:xfrm>
            <a:prstGeom prst="rect">
              <a:avLst/>
            </a:prstGeom>
            <a:no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685800">
                <a:defRPr/>
              </a:pPr>
              <a:r>
                <a:rPr lang="en-US" altLang="zh-CN" sz="8625" kern="0" dirty="0">
                  <a:solidFill>
                    <a:srgbClr val="0070C0"/>
                  </a:solidFill>
                  <a:latin typeface="Impact" panose="020B0806030902050204" pitchFamily="34" charset="0"/>
                  <a:ea typeface="微软雅黑" panose="020B0503020204020204" pitchFamily="34" charset="-122"/>
                </a:rPr>
                <a:t>01</a:t>
              </a:r>
              <a:endParaRPr lang="en-US" altLang="ko-KR" sz="6600" kern="0" dirty="0">
                <a:solidFill>
                  <a:srgbClr val="0070C0"/>
                </a:solidFill>
                <a:latin typeface="Impact" panose="020B0806030902050204" pitchFamily="34" charset="0"/>
                <a:ea typeface="微软雅黑" panose="020B0503020204020204" pitchFamily="34" charset="-122"/>
              </a:endParaRPr>
            </a:p>
          </p:txBody>
        </p:sp>
        <p:sp>
          <p:nvSpPr>
            <p:cNvPr id="3" name="椭圆 2"/>
            <p:cNvSpPr/>
            <p:nvPr/>
          </p:nvSpPr>
          <p:spPr>
            <a:xfrm>
              <a:off x="2787950" y="3646240"/>
              <a:ext cx="2468490" cy="327680"/>
            </a:xfrm>
            <a:prstGeom prst="ellipse">
              <a:avLst/>
            </a:prstGeom>
            <a:gradFill flip="none" rotWithShape="1">
              <a:gsLst>
                <a:gs pos="0">
                  <a:schemeClr val="tx1">
                    <a:alpha val="90000"/>
                  </a:schemeClr>
                </a:gs>
                <a:gs pos="100000">
                  <a:schemeClr val="tx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rgbClr val="0070C0"/>
                </a:solidFill>
              </a:endParaRPr>
            </a:p>
          </p:txBody>
        </p:sp>
        <p:sp>
          <p:nvSpPr>
            <p:cNvPr id="2" name="矩形 1"/>
            <p:cNvSpPr/>
            <p:nvPr/>
          </p:nvSpPr>
          <p:spPr>
            <a:xfrm>
              <a:off x="2757770" y="3801706"/>
              <a:ext cx="2498670" cy="387863"/>
            </a:xfrm>
            <a:prstGeom prst="rect">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rgbClr val="0070C0"/>
                </a:solidFill>
              </a:endParaRPr>
            </a:p>
          </p:txBody>
        </p:sp>
      </p:grpSp>
      <p:sp>
        <p:nvSpPr>
          <p:cNvPr id="39" name="任意多边形 38"/>
          <p:cNvSpPr/>
          <p:nvPr/>
        </p:nvSpPr>
        <p:spPr>
          <a:xfrm>
            <a:off x="3988790" y="2020214"/>
            <a:ext cx="1465958" cy="834879"/>
          </a:xfrm>
          <a:custGeom>
            <a:avLst/>
            <a:gdLst>
              <a:gd name="connsiteX0" fmla="*/ 0 w 1845118"/>
              <a:gd name="connsiteY0" fmla="*/ 0 h 1113172"/>
              <a:gd name="connsiteX1" fmla="*/ 1845118 w 1845118"/>
              <a:gd name="connsiteY1" fmla="*/ 0 h 1113172"/>
              <a:gd name="connsiteX2" fmla="*/ 1845118 w 1845118"/>
              <a:gd name="connsiteY2" fmla="*/ 1113172 h 1113172"/>
              <a:gd name="connsiteX3" fmla="*/ 1054278 w 1845118"/>
              <a:gd name="connsiteY3" fmla="*/ 1113172 h 1113172"/>
              <a:gd name="connsiteX4" fmla="*/ 1054278 w 1845118"/>
              <a:gd name="connsiteY4" fmla="*/ 539460 h 1113172"/>
              <a:gd name="connsiteX5" fmla="*/ 0 w 1845118"/>
              <a:gd name="connsiteY5" fmla="*/ 539460 h 1113172"/>
              <a:gd name="connsiteX0-1" fmla="*/ 1054278 w 1845118"/>
              <a:gd name="connsiteY0-2" fmla="*/ 539460 h 1113172"/>
              <a:gd name="connsiteX1-3" fmla="*/ 0 w 1845118"/>
              <a:gd name="connsiteY1-4" fmla="*/ 539460 h 1113172"/>
              <a:gd name="connsiteX2-5" fmla="*/ 0 w 1845118"/>
              <a:gd name="connsiteY2-6" fmla="*/ 0 h 1113172"/>
              <a:gd name="connsiteX3-7" fmla="*/ 1845118 w 1845118"/>
              <a:gd name="connsiteY3-8" fmla="*/ 0 h 1113172"/>
              <a:gd name="connsiteX4-9" fmla="*/ 1845118 w 1845118"/>
              <a:gd name="connsiteY4-10" fmla="*/ 1113172 h 1113172"/>
              <a:gd name="connsiteX5-11" fmla="*/ 1054278 w 1845118"/>
              <a:gd name="connsiteY5-12" fmla="*/ 1113172 h 1113172"/>
              <a:gd name="connsiteX6" fmla="*/ 1145718 w 1845118"/>
              <a:gd name="connsiteY6" fmla="*/ 630900 h 1113172"/>
              <a:gd name="connsiteX0-13" fmla="*/ 1054278 w 1845118"/>
              <a:gd name="connsiteY0-14" fmla="*/ 539460 h 1113172"/>
              <a:gd name="connsiteX1-15" fmla="*/ 0 w 1845118"/>
              <a:gd name="connsiteY1-16" fmla="*/ 539460 h 1113172"/>
              <a:gd name="connsiteX2-17" fmla="*/ 0 w 1845118"/>
              <a:gd name="connsiteY2-18" fmla="*/ 0 h 1113172"/>
              <a:gd name="connsiteX3-19" fmla="*/ 1845118 w 1845118"/>
              <a:gd name="connsiteY3-20" fmla="*/ 0 h 1113172"/>
              <a:gd name="connsiteX4-21" fmla="*/ 1845118 w 1845118"/>
              <a:gd name="connsiteY4-22" fmla="*/ 1113172 h 1113172"/>
              <a:gd name="connsiteX5-23" fmla="*/ 1054278 w 1845118"/>
              <a:gd name="connsiteY5-24" fmla="*/ 1113172 h 1113172"/>
              <a:gd name="connsiteX0-25" fmla="*/ 0 w 1845118"/>
              <a:gd name="connsiteY0-26" fmla="*/ 539460 h 1113172"/>
              <a:gd name="connsiteX1-27" fmla="*/ 0 w 1845118"/>
              <a:gd name="connsiteY1-28" fmla="*/ 0 h 1113172"/>
              <a:gd name="connsiteX2-29" fmla="*/ 1845118 w 1845118"/>
              <a:gd name="connsiteY2-30" fmla="*/ 0 h 1113172"/>
              <a:gd name="connsiteX3-31" fmla="*/ 1845118 w 1845118"/>
              <a:gd name="connsiteY3-32" fmla="*/ 1113172 h 1113172"/>
              <a:gd name="connsiteX4-33" fmla="*/ 1054278 w 1845118"/>
              <a:gd name="connsiteY4-34" fmla="*/ 1113172 h 1113172"/>
              <a:gd name="connsiteX0-35" fmla="*/ 0 w 1845118"/>
              <a:gd name="connsiteY0-36" fmla="*/ 539460 h 1113172"/>
              <a:gd name="connsiteX1-37" fmla="*/ 0 w 1845118"/>
              <a:gd name="connsiteY1-38" fmla="*/ 0 h 1113172"/>
              <a:gd name="connsiteX2-39" fmla="*/ 1845118 w 1845118"/>
              <a:gd name="connsiteY2-40" fmla="*/ 0 h 1113172"/>
              <a:gd name="connsiteX3-41" fmla="*/ 1845118 w 1845118"/>
              <a:gd name="connsiteY3-42" fmla="*/ 1113172 h 1113172"/>
            </a:gdLst>
            <a:ahLst/>
            <a:cxnLst>
              <a:cxn ang="0">
                <a:pos x="connsiteX0-1" y="connsiteY0-2"/>
              </a:cxn>
              <a:cxn ang="0">
                <a:pos x="connsiteX1-3" y="connsiteY1-4"/>
              </a:cxn>
              <a:cxn ang="0">
                <a:pos x="connsiteX2-5" y="connsiteY2-6"/>
              </a:cxn>
              <a:cxn ang="0">
                <a:pos x="connsiteX3-7" y="connsiteY3-8"/>
              </a:cxn>
            </a:cxnLst>
            <a:rect l="l" t="t" r="r" b="b"/>
            <a:pathLst>
              <a:path w="1845118" h="1113172">
                <a:moveTo>
                  <a:pt x="0" y="539460"/>
                </a:moveTo>
                <a:lnTo>
                  <a:pt x="0" y="0"/>
                </a:lnTo>
                <a:lnTo>
                  <a:pt x="1845118" y="0"/>
                </a:lnTo>
                <a:lnTo>
                  <a:pt x="1845118" y="1113172"/>
                </a:lnTo>
              </a:path>
            </a:pathLst>
          </a:custGeom>
          <a:no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0"/>
          </a:p>
        </p:txBody>
      </p:sp>
      <p:sp>
        <p:nvSpPr>
          <p:cNvPr id="37" name="任意多边形 36"/>
          <p:cNvSpPr/>
          <p:nvPr/>
        </p:nvSpPr>
        <p:spPr>
          <a:xfrm>
            <a:off x="3767280" y="2251348"/>
            <a:ext cx="1874003" cy="1370909"/>
          </a:xfrm>
          <a:custGeom>
            <a:avLst/>
            <a:gdLst>
              <a:gd name="connsiteX0" fmla="*/ 0 w 2362498"/>
              <a:gd name="connsiteY0" fmla="*/ 0 h 1827878"/>
              <a:gd name="connsiteX1" fmla="*/ 618105 w 2362498"/>
              <a:gd name="connsiteY1" fmla="*/ 0 h 1827878"/>
              <a:gd name="connsiteX2" fmla="*/ 618105 w 2362498"/>
              <a:gd name="connsiteY2" fmla="*/ 1612423 h 1827878"/>
              <a:gd name="connsiteX3" fmla="*/ 2362498 w 2362498"/>
              <a:gd name="connsiteY3" fmla="*/ 1612423 h 1827878"/>
              <a:gd name="connsiteX4" fmla="*/ 2362498 w 2362498"/>
              <a:gd name="connsiteY4" fmla="*/ 1827878 h 1827878"/>
              <a:gd name="connsiteX5" fmla="*/ 839514 w 2362498"/>
              <a:gd name="connsiteY5" fmla="*/ 1827878 h 1827878"/>
              <a:gd name="connsiteX6" fmla="*/ 433218 w 2362498"/>
              <a:gd name="connsiteY6" fmla="*/ 1827878 h 1827878"/>
              <a:gd name="connsiteX7" fmla="*/ 433218 w 2362498"/>
              <a:gd name="connsiteY7" fmla="*/ 1826314 h 1827878"/>
              <a:gd name="connsiteX8" fmla="*/ 0 w 2362498"/>
              <a:gd name="connsiteY8" fmla="*/ 1826314 h 1827878"/>
              <a:gd name="connsiteX0-1" fmla="*/ 618105 w 2362498"/>
              <a:gd name="connsiteY0-2" fmla="*/ 1612423 h 1827878"/>
              <a:gd name="connsiteX1-3" fmla="*/ 2362498 w 2362498"/>
              <a:gd name="connsiteY1-4" fmla="*/ 1612423 h 1827878"/>
              <a:gd name="connsiteX2-5" fmla="*/ 2362498 w 2362498"/>
              <a:gd name="connsiteY2-6" fmla="*/ 1827878 h 1827878"/>
              <a:gd name="connsiteX3-7" fmla="*/ 839514 w 2362498"/>
              <a:gd name="connsiteY3-8" fmla="*/ 1827878 h 1827878"/>
              <a:gd name="connsiteX4-9" fmla="*/ 433218 w 2362498"/>
              <a:gd name="connsiteY4-10" fmla="*/ 1827878 h 1827878"/>
              <a:gd name="connsiteX5-11" fmla="*/ 433218 w 2362498"/>
              <a:gd name="connsiteY5-12" fmla="*/ 1826314 h 1827878"/>
              <a:gd name="connsiteX6-13" fmla="*/ 0 w 2362498"/>
              <a:gd name="connsiteY6-14" fmla="*/ 1826314 h 1827878"/>
              <a:gd name="connsiteX7-15" fmla="*/ 0 w 2362498"/>
              <a:gd name="connsiteY7-16" fmla="*/ 0 h 1827878"/>
              <a:gd name="connsiteX8-17" fmla="*/ 618105 w 2362498"/>
              <a:gd name="connsiteY8-18" fmla="*/ 0 h 1827878"/>
              <a:gd name="connsiteX9" fmla="*/ 709545 w 2362498"/>
              <a:gd name="connsiteY9" fmla="*/ 1703863 h 1827878"/>
              <a:gd name="connsiteX0-19" fmla="*/ 618105 w 2362498"/>
              <a:gd name="connsiteY0-20" fmla="*/ 1612423 h 1827878"/>
              <a:gd name="connsiteX1-21" fmla="*/ 2362498 w 2362498"/>
              <a:gd name="connsiteY1-22" fmla="*/ 1612423 h 1827878"/>
              <a:gd name="connsiteX2-23" fmla="*/ 2362498 w 2362498"/>
              <a:gd name="connsiteY2-24" fmla="*/ 1827878 h 1827878"/>
              <a:gd name="connsiteX3-25" fmla="*/ 839514 w 2362498"/>
              <a:gd name="connsiteY3-26" fmla="*/ 1827878 h 1827878"/>
              <a:gd name="connsiteX4-27" fmla="*/ 433218 w 2362498"/>
              <a:gd name="connsiteY4-28" fmla="*/ 1827878 h 1827878"/>
              <a:gd name="connsiteX5-29" fmla="*/ 433218 w 2362498"/>
              <a:gd name="connsiteY5-30" fmla="*/ 1826314 h 1827878"/>
              <a:gd name="connsiteX6-31" fmla="*/ 0 w 2362498"/>
              <a:gd name="connsiteY6-32" fmla="*/ 1826314 h 1827878"/>
              <a:gd name="connsiteX7-33" fmla="*/ 0 w 2362498"/>
              <a:gd name="connsiteY7-34" fmla="*/ 0 h 1827878"/>
              <a:gd name="connsiteX8-35" fmla="*/ 618105 w 2362498"/>
              <a:gd name="connsiteY8-36" fmla="*/ 0 h 1827878"/>
              <a:gd name="connsiteX0-37" fmla="*/ 2362498 w 2362498"/>
              <a:gd name="connsiteY0-38" fmla="*/ 1612423 h 1827878"/>
              <a:gd name="connsiteX1-39" fmla="*/ 2362498 w 2362498"/>
              <a:gd name="connsiteY1-40" fmla="*/ 1827878 h 1827878"/>
              <a:gd name="connsiteX2-41" fmla="*/ 839514 w 2362498"/>
              <a:gd name="connsiteY2-42" fmla="*/ 1827878 h 1827878"/>
              <a:gd name="connsiteX3-43" fmla="*/ 433218 w 2362498"/>
              <a:gd name="connsiteY3-44" fmla="*/ 1827878 h 1827878"/>
              <a:gd name="connsiteX4-45" fmla="*/ 433218 w 2362498"/>
              <a:gd name="connsiteY4-46" fmla="*/ 1826314 h 1827878"/>
              <a:gd name="connsiteX5-47" fmla="*/ 0 w 2362498"/>
              <a:gd name="connsiteY5-48" fmla="*/ 1826314 h 1827878"/>
              <a:gd name="connsiteX6-49" fmla="*/ 0 w 2362498"/>
              <a:gd name="connsiteY6-50" fmla="*/ 0 h 1827878"/>
              <a:gd name="connsiteX7-51" fmla="*/ 618105 w 2362498"/>
              <a:gd name="connsiteY7-52" fmla="*/ 0 h 182787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2362498" h="1827878">
                <a:moveTo>
                  <a:pt x="2362498" y="1612423"/>
                </a:moveTo>
                <a:lnTo>
                  <a:pt x="2362498" y="1827878"/>
                </a:lnTo>
                <a:lnTo>
                  <a:pt x="839514" y="1827878"/>
                </a:lnTo>
                <a:lnTo>
                  <a:pt x="433218" y="1827878"/>
                </a:lnTo>
                <a:lnTo>
                  <a:pt x="433218" y="1826314"/>
                </a:lnTo>
                <a:lnTo>
                  <a:pt x="0" y="1826314"/>
                </a:lnTo>
                <a:lnTo>
                  <a:pt x="0" y="0"/>
                </a:lnTo>
                <a:lnTo>
                  <a:pt x="618105" y="0"/>
                </a:lnTo>
              </a:path>
            </a:pathLst>
          </a:custGeom>
          <a:no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0"/>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a:xfrm>
            <a:off x="168910" y="87313"/>
            <a:ext cx="7811135" cy="829945"/>
          </a:xfrm>
        </p:spPr>
        <p:txBody>
          <a:bodyPr wrap="square"/>
          <a:lstStyle/>
          <a:p>
            <a:r>
              <a:rPr lang="en-US" altLang="zh-CN" sz="1200" dirty="0">
                <a:latin typeface="方正粗黑宋简体" panose="02000000000000000000" charset="-122"/>
                <a:ea typeface="方正粗黑宋简体" panose="02000000000000000000" charset="-122"/>
                <a:cs typeface="方正粗黑宋简体" panose="02000000000000000000" charset="-122"/>
                <a:sym typeface="+mn-ea"/>
              </a:rPr>
              <a:t>3.6</a:t>
            </a:r>
            <a:r>
              <a:rPr sz="1200" dirty="0">
                <a:latin typeface="方正粗黑宋简体" panose="02000000000000000000" charset="-122"/>
                <a:ea typeface="方正粗黑宋简体" panose="02000000000000000000" charset="-122"/>
                <a:cs typeface="方正粗黑宋简体" panose="02000000000000000000" charset="-122"/>
                <a:sym typeface="+mn-ea"/>
              </a:rPr>
              <a:t>资格审查</a:t>
            </a:r>
            <a:br>
              <a:rPr sz="1200" dirty="0">
                <a:latin typeface="方正粗黑宋简体" panose="02000000000000000000" charset="-122"/>
                <a:ea typeface="方正粗黑宋简体" panose="02000000000000000000" charset="-122"/>
                <a:cs typeface="方正粗黑宋简体" panose="02000000000000000000" charset="-122"/>
                <a:sym typeface="+mn-ea"/>
              </a:rPr>
            </a:br>
            <a:r>
              <a:rPr sz="1200" dirty="0">
                <a:latin typeface="方正粗黑宋简体" panose="02000000000000000000" charset="-122"/>
                <a:ea typeface="方正粗黑宋简体" panose="02000000000000000000" charset="-122"/>
                <a:cs typeface="方正粗黑宋简体" panose="02000000000000000000" charset="-122"/>
                <a:sym typeface="+mn-ea"/>
              </a:rPr>
              <a:t>用重置后的密码重新登录评标系统，然后选择对应的项目，进入项目之后，</a:t>
            </a:r>
            <a:br>
              <a:rPr sz="1200" dirty="0">
                <a:latin typeface="方正粗黑宋简体" panose="02000000000000000000" charset="-122"/>
                <a:ea typeface="方正粗黑宋简体" panose="02000000000000000000" charset="-122"/>
                <a:cs typeface="方正粗黑宋简体" panose="02000000000000000000" charset="-122"/>
                <a:sym typeface="+mn-ea"/>
              </a:rPr>
            </a:br>
            <a:r>
              <a:rPr sz="1200" dirty="0">
                <a:latin typeface="方正粗黑宋简体" panose="02000000000000000000" charset="-122"/>
                <a:ea typeface="方正粗黑宋简体" panose="02000000000000000000" charset="-122"/>
                <a:cs typeface="方正粗黑宋简体" panose="02000000000000000000" charset="-122"/>
                <a:sym typeface="+mn-ea"/>
              </a:rPr>
              <a:t>点击左侧的资格审查按钮，对投标单位进行资格审查（注：资格审查未汇总</a:t>
            </a:r>
            <a:br>
              <a:rPr sz="1200" dirty="0">
                <a:latin typeface="方正粗黑宋简体" panose="02000000000000000000" charset="-122"/>
                <a:ea typeface="方正粗黑宋简体" panose="02000000000000000000" charset="-122"/>
                <a:cs typeface="方正粗黑宋简体" panose="02000000000000000000" charset="-122"/>
                <a:sym typeface="+mn-ea"/>
              </a:rPr>
            </a:br>
            <a:r>
              <a:rPr sz="1200" dirty="0">
                <a:latin typeface="方正粗黑宋简体" panose="02000000000000000000" charset="-122"/>
                <a:ea typeface="方正粗黑宋简体" panose="02000000000000000000" charset="-122"/>
                <a:cs typeface="方正粗黑宋简体" panose="02000000000000000000" charset="-122"/>
                <a:sym typeface="+mn-ea"/>
              </a:rPr>
              <a:t>之前，不允许点击审查人签章）</a:t>
            </a:r>
            <a:endParaRPr lang="en-US" altLang="zh-CN" sz="1200" dirty="0">
              <a:latin typeface="方正粗黑宋简体" panose="02000000000000000000" charset="-122"/>
              <a:ea typeface="方正粗黑宋简体" panose="02000000000000000000" charset="-122"/>
              <a:cs typeface="方正粗黑宋简体" panose="02000000000000000000" charset="-122"/>
              <a:sym typeface="+mn-ea"/>
            </a:endParaRPr>
          </a:p>
        </p:txBody>
      </p:sp>
      <p:pic>
        <p:nvPicPr>
          <p:cNvPr id="2" name="图片 1"/>
          <p:cNvPicPr>
            <a:picLocks noChangeAspect="1"/>
          </p:cNvPicPr>
          <p:nvPr>
            <p:custDataLst>
              <p:tags r:id="rId1"/>
            </p:custDataLst>
          </p:nvPr>
        </p:nvPicPr>
        <p:blipFill>
          <a:blip r:embed="rId2"/>
          <a:srcRect/>
          <a:stretch>
            <a:fillRect/>
          </a:stretch>
        </p:blipFill>
        <p:spPr>
          <a:xfrm>
            <a:off x="4445" y="1143000"/>
            <a:ext cx="9139555" cy="4584065"/>
          </a:xfrm>
          <a:prstGeom prst="rect">
            <a:avLst/>
          </a:prstGeom>
        </p:spPr>
      </p:pic>
      <p:pic>
        <p:nvPicPr>
          <p:cNvPr id="45061" name="图片 5" descr="公司LOGO2018版[1]"/>
          <p:cNvPicPr>
            <a:picLocks noChangeAspect="1"/>
          </p:cNvPicPr>
          <p:nvPr>
            <p:custDataLst>
              <p:tags r:id="rId3"/>
            </p:custDataLst>
          </p:nvPr>
        </p:nvPicPr>
        <p:blipFill>
          <a:blip r:embed="rId4"/>
          <a:stretch>
            <a:fillRect/>
          </a:stretch>
        </p:blipFill>
        <p:spPr>
          <a:xfrm>
            <a:off x="7924800" y="6324600"/>
            <a:ext cx="1079500" cy="441325"/>
          </a:xfrm>
          <a:prstGeom prst="rect">
            <a:avLst/>
          </a:prstGeom>
          <a:noFill/>
          <a:ln w="9525">
            <a:noFill/>
          </a:ln>
        </p:spPr>
      </p:pic>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a:xfrm>
            <a:off x="168910" y="179706"/>
            <a:ext cx="7811135" cy="645160"/>
          </a:xfrm>
        </p:spPr>
        <p:txBody>
          <a:bodyPr wrap="square"/>
          <a:lstStyle/>
          <a:p>
            <a:r>
              <a:rPr lang="en-US" altLang="zh-CN" sz="1200" dirty="0">
                <a:latin typeface="方正粗黑宋简体" panose="02000000000000000000" charset="-122"/>
                <a:ea typeface="方正粗黑宋简体" panose="02000000000000000000" charset="-122"/>
                <a:cs typeface="方正粗黑宋简体" panose="02000000000000000000" charset="-122"/>
                <a:sym typeface="+mn-ea"/>
              </a:rPr>
              <a:t>3.7</a:t>
            </a:r>
            <a:r>
              <a:rPr sz="1200">
                <a:latin typeface="方正粗黑宋简体" panose="02000000000000000000" charset="-122"/>
                <a:ea typeface="方正粗黑宋简体" panose="02000000000000000000" charset="-122"/>
                <a:cs typeface="方正粗黑宋简体" panose="02000000000000000000" charset="-122"/>
                <a:sym typeface="+mn-ea"/>
              </a:rPr>
              <a:t>资格审查汇总</a:t>
            </a:r>
            <a:br>
              <a:rPr sz="1200">
                <a:latin typeface="方正粗黑宋简体" panose="02000000000000000000" charset="-122"/>
                <a:ea typeface="方正粗黑宋简体" panose="02000000000000000000" charset="-122"/>
                <a:cs typeface="方正粗黑宋简体" panose="02000000000000000000" charset="-122"/>
                <a:sym typeface="+mn-ea"/>
              </a:rPr>
            </a:br>
            <a:r>
              <a:rPr sz="1200">
                <a:latin typeface="方正粗黑宋简体" panose="02000000000000000000" charset="-122"/>
                <a:ea typeface="方正粗黑宋简体" panose="02000000000000000000" charset="-122"/>
                <a:cs typeface="方正粗黑宋简体" panose="02000000000000000000" charset="-122"/>
                <a:sym typeface="+mn-ea"/>
              </a:rPr>
              <a:t>资格审查完毕，点击资格审查汇总，进行汇总确认，如果在资格审查环节有误操作，可以点击退回重评按钮，让资格审查人员重新评审，如果正常，直接点确认按钮即可。</a:t>
            </a:r>
            <a:endParaRPr sz="1200">
              <a:latin typeface="方正粗黑宋简体" panose="02000000000000000000" charset="-122"/>
              <a:ea typeface="方正粗黑宋简体" panose="02000000000000000000" charset="-122"/>
              <a:cs typeface="方正粗黑宋简体" panose="02000000000000000000" charset="-122"/>
              <a:sym typeface="+mn-ea"/>
            </a:endParaRPr>
          </a:p>
        </p:txBody>
      </p:sp>
      <p:pic>
        <p:nvPicPr>
          <p:cNvPr id="2" name="图片 1"/>
          <p:cNvPicPr>
            <a:picLocks noChangeAspect="1"/>
          </p:cNvPicPr>
          <p:nvPr>
            <p:custDataLst>
              <p:tags r:id="rId1"/>
            </p:custDataLst>
          </p:nvPr>
        </p:nvPicPr>
        <p:blipFill>
          <a:blip r:embed="rId2"/>
          <a:srcRect/>
          <a:stretch>
            <a:fillRect/>
          </a:stretch>
        </p:blipFill>
        <p:spPr>
          <a:xfrm>
            <a:off x="0" y="1219200"/>
            <a:ext cx="9144000" cy="4680585"/>
          </a:xfrm>
          <a:prstGeom prst="rect">
            <a:avLst/>
          </a:prstGeom>
        </p:spPr>
      </p:pic>
      <p:pic>
        <p:nvPicPr>
          <p:cNvPr id="45061" name="图片 5" descr="公司LOGO2018版[1]"/>
          <p:cNvPicPr>
            <a:picLocks noChangeAspect="1"/>
          </p:cNvPicPr>
          <p:nvPr>
            <p:custDataLst>
              <p:tags r:id="rId3"/>
            </p:custDataLst>
          </p:nvPr>
        </p:nvPicPr>
        <p:blipFill>
          <a:blip r:embed="rId4"/>
          <a:stretch>
            <a:fillRect/>
          </a:stretch>
        </p:blipFill>
        <p:spPr>
          <a:xfrm>
            <a:off x="7924800" y="6324600"/>
            <a:ext cx="1079500" cy="441325"/>
          </a:xfrm>
          <a:prstGeom prst="rect">
            <a:avLst/>
          </a:prstGeom>
          <a:noFill/>
          <a:ln w="9525">
            <a:noFill/>
          </a:ln>
        </p:spPr>
      </p:pic>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a:xfrm>
            <a:off x="168910" y="179706"/>
            <a:ext cx="7811135" cy="645160"/>
          </a:xfrm>
        </p:spPr>
        <p:txBody>
          <a:bodyPr wrap="square"/>
          <a:lstStyle/>
          <a:p>
            <a:r>
              <a:rPr lang="en-US" altLang="zh-CN" sz="1200">
                <a:latin typeface="方正粗黑宋简体" panose="02000000000000000000" charset="-122"/>
                <a:ea typeface="方正粗黑宋简体" panose="02000000000000000000" charset="-122"/>
                <a:cs typeface="方正粗黑宋简体" panose="02000000000000000000" charset="-122"/>
                <a:sym typeface="+mn-ea"/>
              </a:rPr>
              <a:t>3.8</a:t>
            </a:r>
            <a:r>
              <a:rPr sz="1200">
                <a:latin typeface="方正粗黑宋简体" panose="02000000000000000000" charset="-122"/>
                <a:ea typeface="方正粗黑宋简体" panose="02000000000000000000" charset="-122"/>
                <a:cs typeface="方正粗黑宋简体" panose="02000000000000000000" charset="-122"/>
                <a:sym typeface="+mn-ea"/>
              </a:rPr>
              <a:t>资格审查结束</a:t>
            </a:r>
            <a:br>
              <a:rPr sz="1200">
                <a:latin typeface="方正粗黑宋简体" panose="02000000000000000000" charset="-122"/>
                <a:ea typeface="方正粗黑宋简体" panose="02000000000000000000" charset="-122"/>
                <a:cs typeface="方正粗黑宋简体" panose="02000000000000000000" charset="-122"/>
                <a:sym typeface="+mn-ea"/>
              </a:rPr>
            </a:br>
            <a:r>
              <a:rPr sz="1200">
                <a:latin typeface="方正粗黑宋简体" panose="02000000000000000000" charset="-122"/>
                <a:ea typeface="方正粗黑宋简体" panose="02000000000000000000" charset="-122"/>
                <a:cs typeface="方正粗黑宋简体" panose="02000000000000000000" charset="-122"/>
                <a:sym typeface="+mn-ea"/>
              </a:rPr>
              <a:t>资格审查汇总完毕，如果资审通过的单位不足三家，直接点资格评审流标按钮即可，资审通过的单位大于等于三家，点击资格评审结束按钮。</a:t>
            </a:r>
            <a:endParaRPr sz="1200">
              <a:latin typeface="方正粗黑宋简体" panose="02000000000000000000" charset="-122"/>
              <a:ea typeface="方正粗黑宋简体" panose="02000000000000000000" charset="-122"/>
              <a:cs typeface="方正粗黑宋简体" panose="02000000000000000000" charset="-122"/>
              <a:sym typeface="+mn-ea"/>
            </a:endParaRPr>
          </a:p>
        </p:txBody>
      </p:sp>
      <p:pic>
        <p:nvPicPr>
          <p:cNvPr id="2" name="图片 1"/>
          <p:cNvPicPr>
            <a:picLocks noChangeAspect="1"/>
          </p:cNvPicPr>
          <p:nvPr>
            <p:custDataLst>
              <p:tags r:id="rId1"/>
            </p:custDataLst>
          </p:nvPr>
        </p:nvPicPr>
        <p:blipFill>
          <a:blip r:embed="rId2"/>
          <a:srcRect/>
          <a:stretch>
            <a:fillRect/>
          </a:stretch>
        </p:blipFill>
        <p:spPr>
          <a:xfrm>
            <a:off x="0" y="1219200"/>
            <a:ext cx="9143365" cy="4727575"/>
          </a:xfrm>
          <a:prstGeom prst="rect">
            <a:avLst/>
          </a:prstGeom>
        </p:spPr>
      </p:pic>
      <p:pic>
        <p:nvPicPr>
          <p:cNvPr id="45061" name="图片 5" descr="公司LOGO2018版[1]"/>
          <p:cNvPicPr>
            <a:picLocks noChangeAspect="1"/>
          </p:cNvPicPr>
          <p:nvPr>
            <p:custDataLst>
              <p:tags r:id="rId3"/>
            </p:custDataLst>
          </p:nvPr>
        </p:nvPicPr>
        <p:blipFill>
          <a:blip r:embed="rId4"/>
          <a:stretch>
            <a:fillRect/>
          </a:stretch>
        </p:blipFill>
        <p:spPr>
          <a:xfrm>
            <a:off x="7924800" y="6324600"/>
            <a:ext cx="1079500" cy="441325"/>
          </a:xfrm>
          <a:prstGeom prst="rect">
            <a:avLst/>
          </a:prstGeom>
          <a:noFill/>
          <a:ln w="9525">
            <a:noFill/>
          </a:ln>
        </p:spPr>
      </p:pic>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a:xfrm>
            <a:off x="168910" y="87314"/>
            <a:ext cx="7811135" cy="829945"/>
          </a:xfrm>
        </p:spPr>
        <p:txBody>
          <a:bodyPr wrap="square"/>
          <a:lstStyle/>
          <a:p>
            <a:r>
              <a:rPr lang="en-US" altLang="zh-CN" sz="1200">
                <a:latin typeface="方正粗黑宋简体" panose="02000000000000000000" charset="-122"/>
                <a:ea typeface="方正粗黑宋简体" panose="02000000000000000000" charset="-122"/>
                <a:cs typeface="方正粗黑宋简体" panose="02000000000000000000" charset="-122"/>
                <a:sym typeface="+mn-ea"/>
              </a:rPr>
              <a:t>3.9</a:t>
            </a:r>
            <a:r>
              <a:rPr sz="1200">
                <a:latin typeface="方正粗黑宋简体" panose="02000000000000000000" charset="-122"/>
                <a:ea typeface="方正粗黑宋简体" panose="02000000000000000000" charset="-122"/>
                <a:cs typeface="方正粗黑宋简体" panose="02000000000000000000" charset="-122"/>
                <a:sym typeface="+mn-ea"/>
              </a:rPr>
              <a:t>无效投标</a:t>
            </a:r>
            <a:br>
              <a:rPr sz="1200">
                <a:latin typeface="方正粗黑宋简体" panose="02000000000000000000" charset="-122"/>
                <a:ea typeface="方正粗黑宋简体" panose="02000000000000000000" charset="-122"/>
                <a:cs typeface="方正粗黑宋简体" panose="02000000000000000000" charset="-122"/>
                <a:sym typeface="+mn-ea"/>
              </a:rPr>
            </a:br>
            <a:r>
              <a:rPr sz="1200">
                <a:latin typeface="方正粗黑宋简体" panose="02000000000000000000" charset="-122"/>
                <a:ea typeface="方正粗黑宋简体" panose="02000000000000000000" charset="-122"/>
                <a:cs typeface="方正粗黑宋简体" panose="02000000000000000000" charset="-122"/>
                <a:sym typeface="+mn-ea"/>
              </a:rPr>
              <a:t>资格审查有不通过的单位，需要在无效投标阶段录入对应的单位，不然评委评标的时候还能看到不通过单位的投标文件，直接点击对应的单位名称，系统会弹窗，填写废标原因之后，点击废标按钮即可。</a:t>
            </a:r>
            <a:endParaRPr sz="1200">
              <a:latin typeface="方正粗黑宋简体" panose="02000000000000000000" charset="-122"/>
              <a:ea typeface="方正粗黑宋简体" panose="02000000000000000000" charset="-122"/>
              <a:cs typeface="方正粗黑宋简体" panose="02000000000000000000" charset="-122"/>
              <a:sym typeface="+mn-ea"/>
            </a:endParaRPr>
          </a:p>
        </p:txBody>
      </p:sp>
      <p:pic>
        <p:nvPicPr>
          <p:cNvPr id="4" name="图片 3"/>
          <p:cNvPicPr>
            <a:picLocks noChangeAspect="1"/>
          </p:cNvPicPr>
          <p:nvPr>
            <p:custDataLst>
              <p:tags r:id="rId1"/>
            </p:custDataLst>
          </p:nvPr>
        </p:nvPicPr>
        <p:blipFill>
          <a:blip r:embed="rId2"/>
          <a:srcRect/>
          <a:stretch>
            <a:fillRect/>
          </a:stretch>
        </p:blipFill>
        <p:spPr>
          <a:xfrm>
            <a:off x="0" y="1143000"/>
            <a:ext cx="9144000" cy="4882515"/>
          </a:xfrm>
          <a:prstGeom prst="rect">
            <a:avLst/>
          </a:prstGeom>
        </p:spPr>
      </p:pic>
      <p:pic>
        <p:nvPicPr>
          <p:cNvPr id="45061" name="图片 5" descr="公司LOGO2018版[1]"/>
          <p:cNvPicPr>
            <a:picLocks noChangeAspect="1"/>
          </p:cNvPicPr>
          <p:nvPr>
            <p:custDataLst>
              <p:tags r:id="rId3"/>
            </p:custDataLst>
          </p:nvPr>
        </p:nvPicPr>
        <p:blipFill>
          <a:blip r:embed="rId4"/>
          <a:stretch>
            <a:fillRect/>
          </a:stretch>
        </p:blipFill>
        <p:spPr>
          <a:xfrm>
            <a:off x="7924800" y="6324600"/>
            <a:ext cx="1079500" cy="441325"/>
          </a:xfrm>
          <a:prstGeom prst="rect">
            <a:avLst/>
          </a:prstGeom>
          <a:noFill/>
          <a:ln w="9525">
            <a:noFill/>
          </a:ln>
        </p:spPr>
      </p:pic>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a:xfrm>
            <a:off x="168910" y="179706"/>
            <a:ext cx="7811135" cy="645160"/>
          </a:xfrm>
        </p:spPr>
        <p:txBody>
          <a:bodyPr wrap="square"/>
          <a:lstStyle/>
          <a:p>
            <a:r>
              <a:rPr lang="en-US" altLang="zh-CN" sz="1200">
                <a:latin typeface="方正粗黑宋简体" panose="02000000000000000000" charset="-122"/>
                <a:ea typeface="方正粗黑宋简体" panose="02000000000000000000" charset="-122"/>
                <a:cs typeface="方正粗黑宋简体" panose="02000000000000000000" charset="-122"/>
                <a:sym typeface="+mn-ea"/>
              </a:rPr>
              <a:t>3.10</a:t>
            </a:r>
            <a:r>
              <a:rPr sz="1200">
                <a:latin typeface="方正粗黑宋简体" panose="02000000000000000000" charset="-122"/>
                <a:ea typeface="方正粗黑宋简体" panose="02000000000000000000" charset="-122"/>
                <a:cs typeface="方正粗黑宋简体" panose="02000000000000000000" charset="-122"/>
                <a:sym typeface="+mn-ea"/>
              </a:rPr>
              <a:t>审查人员签章</a:t>
            </a:r>
            <a:br>
              <a:rPr sz="1200">
                <a:latin typeface="方正粗黑宋简体" panose="02000000000000000000" charset="-122"/>
                <a:ea typeface="方正粗黑宋简体" panose="02000000000000000000" charset="-122"/>
                <a:cs typeface="方正粗黑宋简体" panose="02000000000000000000" charset="-122"/>
                <a:sym typeface="+mn-ea"/>
              </a:rPr>
            </a:br>
            <a:r>
              <a:rPr sz="1200">
                <a:latin typeface="方正粗黑宋简体" panose="02000000000000000000" charset="-122"/>
                <a:ea typeface="方正粗黑宋简体" panose="02000000000000000000" charset="-122"/>
                <a:cs typeface="方正粗黑宋简体" panose="02000000000000000000" charset="-122"/>
                <a:sym typeface="+mn-ea"/>
              </a:rPr>
              <a:t>资格审查汇总表和记录表都需要进行签章，直接点击操作按钮，然后在打开的页面点击签章即可。到这一步，资格审查环节就结束了。</a:t>
            </a:r>
            <a:endParaRPr sz="1200">
              <a:latin typeface="方正粗黑宋简体" panose="02000000000000000000" charset="-122"/>
              <a:ea typeface="方正粗黑宋简体" panose="02000000000000000000" charset="-122"/>
              <a:cs typeface="方正粗黑宋简体" panose="02000000000000000000" charset="-122"/>
              <a:sym typeface="+mn-ea"/>
            </a:endParaRPr>
          </a:p>
        </p:txBody>
      </p:sp>
      <p:pic>
        <p:nvPicPr>
          <p:cNvPr id="3" name="图片 2"/>
          <p:cNvPicPr>
            <a:picLocks noChangeAspect="1"/>
          </p:cNvPicPr>
          <p:nvPr>
            <p:custDataLst>
              <p:tags r:id="rId1"/>
            </p:custDataLst>
          </p:nvPr>
        </p:nvPicPr>
        <p:blipFill>
          <a:blip r:embed="rId2"/>
          <a:srcRect/>
          <a:stretch>
            <a:fillRect/>
          </a:stretch>
        </p:blipFill>
        <p:spPr>
          <a:xfrm>
            <a:off x="0" y="1219200"/>
            <a:ext cx="9144000" cy="4898390"/>
          </a:xfrm>
          <a:prstGeom prst="rect">
            <a:avLst/>
          </a:prstGeom>
        </p:spPr>
      </p:pic>
      <p:pic>
        <p:nvPicPr>
          <p:cNvPr id="45061" name="图片 5" descr="公司LOGO2018版[1]"/>
          <p:cNvPicPr>
            <a:picLocks noChangeAspect="1"/>
          </p:cNvPicPr>
          <p:nvPr>
            <p:custDataLst>
              <p:tags r:id="rId3"/>
            </p:custDataLst>
          </p:nvPr>
        </p:nvPicPr>
        <p:blipFill>
          <a:blip r:embed="rId4"/>
          <a:stretch>
            <a:fillRect/>
          </a:stretch>
        </p:blipFill>
        <p:spPr>
          <a:xfrm>
            <a:off x="7924800" y="6324600"/>
            <a:ext cx="1079500" cy="441325"/>
          </a:xfrm>
          <a:prstGeom prst="rect">
            <a:avLst/>
          </a:prstGeom>
          <a:noFill/>
          <a:ln w="9525">
            <a:noFill/>
          </a:ln>
        </p:spPr>
      </p:pic>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8748" y="179875"/>
            <a:ext cx="6275460" cy="645160"/>
          </a:xfrm>
        </p:spPr>
        <p:txBody>
          <a:bodyPr>
            <a:scene3d>
              <a:camera prst="orthographicFront"/>
              <a:lightRig rig="threePt" dir="t"/>
            </a:scene3d>
          </a:bodyPr>
          <a:lstStyle/>
          <a:p>
            <a:r>
              <a:rPr lang="zh-CN" altLang="en-US">
                <a:solidFill>
                  <a:schemeClr val="accent1"/>
                </a:solidFill>
                <a:effectLst>
                  <a:outerShdw blurRad="38100" dist="25400" dir="5400000" algn="ctr" rotWithShape="0">
                    <a:srgbClr val="6E747A">
                      <a:alpha val="43000"/>
                    </a:srgbClr>
                  </a:outerShdw>
                </a:effectLst>
              </a:rPr>
              <a:t>评标系统</a:t>
            </a:r>
            <a:endParaRPr lang="zh-CN" altLang="en-US">
              <a:solidFill>
                <a:schemeClr val="accent1"/>
              </a:solidFill>
              <a:effectLst>
                <a:outerShdw blurRad="38100" dist="25400" dir="5400000" algn="ctr" rotWithShape="0">
                  <a:srgbClr val="6E747A">
                    <a:alpha val="43000"/>
                  </a:srgbClr>
                </a:outerShdw>
              </a:effectLst>
            </a:endParaRPr>
          </a:p>
        </p:txBody>
      </p:sp>
      <p:sp>
        <p:nvSpPr>
          <p:cNvPr id="3" name="文本框 2"/>
          <p:cNvSpPr txBox="1"/>
          <p:nvPr/>
        </p:nvSpPr>
        <p:spPr>
          <a:xfrm>
            <a:off x="2212340" y="3276600"/>
            <a:ext cx="4719320" cy="645160"/>
          </a:xfrm>
          <a:prstGeom prst="rect">
            <a:avLst/>
          </a:prstGeom>
          <a:noFill/>
        </p:spPr>
        <p:txBody>
          <a:bodyPr wrap="square" rtlCol="0">
            <a:spAutoFit/>
            <a:scene3d>
              <a:camera prst="orthographicFront"/>
              <a:lightRig rig="threePt" dir="t"/>
            </a:scene3d>
          </a:bodyPr>
          <a:lstStyle/>
          <a:p>
            <a:r>
              <a:rPr lang="zh-CN" altLang="en-US" sz="3600">
                <a:solidFill>
                  <a:schemeClr val="accent1"/>
                </a:solidFill>
                <a:effectLst>
                  <a:outerShdw blurRad="38100" dist="25400" dir="5400000" algn="ctr" rotWithShape="0">
                    <a:srgbClr val="6E747A">
                      <a:alpha val="43000"/>
                    </a:srgbClr>
                  </a:outerShdw>
                </a:effectLst>
              </a:rPr>
              <a:t>（</a:t>
            </a:r>
            <a:r>
              <a:rPr lang="en-US" altLang="zh-CN" sz="3600" b="1">
                <a:solidFill>
                  <a:schemeClr val="accent1"/>
                </a:solidFill>
                <a:effectLst>
                  <a:outerShdw blurRad="38100" dist="25400" dir="5400000" algn="ctr" rotWithShape="0">
                    <a:srgbClr val="6E747A">
                      <a:alpha val="43000"/>
                    </a:srgbClr>
                  </a:outerShdw>
                </a:effectLst>
              </a:rPr>
              <a:t>4</a:t>
            </a:r>
            <a:r>
              <a:rPr lang="zh-CN" altLang="en-US" sz="3600" b="1">
                <a:solidFill>
                  <a:schemeClr val="accent1"/>
                </a:solidFill>
                <a:effectLst>
                  <a:outerShdw blurRad="38100" dist="25400" dir="5400000" algn="ctr" rotWithShape="0">
                    <a:srgbClr val="6E747A">
                      <a:alpha val="43000"/>
                    </a:srgbClr>
                  </a:outerShdw>
                </a:effectLst>
              </a:rPr>
              <a:t>）专家操作流程</a:t>
            </a:r>
            <a:endParaRPr lang="zh-CN" altLang="en-US" sz="3600" b="1">
              <a:solidFill>
                <a:schemeClr val="accent1"/>
              </a:solidFill>
              <a:effectLst>
                <a:outerShdw blurRad="38100" dist="25400" dir="5400000" algn="ctr" rotWithShape="0">
                  <a:srgbClr val="6E747A">
                    <a:alpha val="43000"/>
                  </a:srgbClr>
                </a:outerShdw>
              </a:effectLst>
            </a:endParaRPr>
          </a:p>
        </p:txBody>
      </p:sp>
      <p:pic>
        <p:nvPicPr>
          <p:cNvPr id="45061" name="图片 5" descr="公司LOGO2018版[1]"/>
          <p:cNvPicPr>
            <a:picLocks noChangeAspect="1"/>
          </p:cNvPicPr>
          <p:nvPr>
            <p:custDataLst>
              <p:tags r:id="rId1"/>
            </p:custDataLst>
          </p:nvPr>
        </p:nvPicPr>
        <p:blipFill>
          <a:blip r:embed="rId2"/>
          <a:stretch>
            <a:fillRect/>
          </a:stretch>
        </p:blipFill>
        <p:spPr>
          <a:xfrm>
            <a:off x="7924800" y="6324600"/>
            <a:ext cx="1079500" cy="441325"/>
          </a:xfrm>
          <a:prstGeom prst="rect">
            <a:avLst/>
          </a:prstGeom>
          <a:noFill/>
          <a:ln w="9525">
            <a:noFill/>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68748" y="272267"/>
            <a:ext cx="6275460" cy="460375"/>
          </a:xfrm>
        </p:spPr>
        <p:txBody>
          <a:bodyPr/>
          <a:lstStyle/>
          <a:p>
            <a:r>
              <a:rPr lang="en-US" altLang="zh-CN" sz="1200">
                <a:latin typeface="方正粗黑宋简体" panose="02000000000000000000" charset="-122"/>
                <a:ea typeface="方正粗黑宋简体" panose="02000000000000000000" charset="-122"/>
                <a:cs typeface="方正粗黑宋简体" panose="02000000000000000000" charset="-122"/>
                <a:sym typeface="+mn-ea"/>
              </a:rPr>
              <a:t>4.1</a:t>
            </a:r>
            <a:r>
              <a:rPr sz="1200">
                <a:latin typeface="方正粗黑宋简体" panose="02000000000000000000" charset="-122"/>
                <a:ea typeface="方正粗黑宋简体" panose="02000000000000000000" charset="-122"/>
                <a:cs typeface="方正粗黑宋简体" panose="02000000000000000000" charset="-122"/>
                <a:sym typeface="+mn-ea"/>
              </a:rPr>
              <a:t>评委登录</a:t>
            </a:r>
            <a:br>
              <a:rPr sz="1200">
                <a:latin typeface="方正粗黑宋简体" panose="02000000000000000000" charset="-122"/>
                <a:ea typeface="方正粗黑宋简体" panose="02000000000000000000" charset="-122"/>
                <a:cs typeface="方正粗黑宋简体" panose="02000000000000000000" charset="-122"/>
                <a:sym typeface="+mn-ea"/>
              </a:rPr>
            </a:br>
            <a:r>
              <a:rPr sz="1200">
                <a:latin typeface="方正粗黑宋简体" panose="02000000000000000000" charset="-122"/>
                <a:ea typeface="方正粗黑宋简体" panose="02000000000000000000" charset="-122"/>
                <a:cs typeface="方正粗黑宋简体" panose="02000000000000000000" charset="-122"/>
                <a:sym typeface="+mn-ea"/>
              </a:rPr>
              <a:t>招标人（采购人）评委登录，点击【查看评委账号】按钮</a:t>
            </a:r>
            <a:endParaRPr lang="zh-CN" altLang="en-US" sz="1200">
              <a:latin typeface="方正粗黑宋简体" panose="02000000000000000000" charset="-122"/>
              <a:ea typeface="方正粗黑宋简体" panose="02000000000000000000" charset="-122"/>
              <a:cs typeface="方正粗黑宋简体" panose="02000000000000000000" charset="-122"/>
            </a:endParaRPr>
          </a:p>
        </p:txBody>
      </p:sp>
      <p:pic>
        <p:nvPicPr>
          <p:cNvPr id="3" name="图片 2"/>
          <p:cNvPicPr>
            <a:picLocks noChangeAspect="1"/>
          </p:cNvPicPr>
          <p:nvPr>
            <p:custDataLst>
              <p:tags r:id="rId1"/>
            </p:custDataLst>
          </p:nvPr>
        </p:nvPicPr>
        <p:blipFill>
          <a:blip r:embed="rId2"/>
          <a:srcRect/>
          <a:stretch>
            <a:fillRect/>
          </a:stretch>
        </p:blipFill>
        <p:spPr>
          <a:xfrm>
            <a:off x="0" y="1151890"/>
            <a:ext cx="9143365" cy="4168140"/>
          </a:xfrm>
          <a:prstGeom prst="rect">
            <a:avLst/>
          </a:prstGeom>
        </p:spPr>
      </p:pic>
      <p:pic>
        <p:nvPicPr>
          <p:cNvPr id="45061" name="图片 5" descr="公司LOGO2018版[1]"/>
          <p:cNvPicPr>
            <a:picLocks noChangeAspect="1"/>
          </p:cNvPicPr>
          <p:nvPr>
            <p:custDataLst>
              <p:tags r:id="rId3"/>
            </p:custDataLst>
          </p:nvPr>
        </p:nvPicPr>
        <p:blipFill>
          <a:blip r:embed="rId4"/>
          <a:stretch>
            <a:fillRect/>
          </a:stretch>
        </p:blipFill>
        <p:spPr>
          <a:xfrm>
            <a:off x="7924800" y="6324600"/>
            <a:ext cx="1079500" cy="441325"/>
          </a:xfrm>
          <a:prstGeom prst="rect">
            <a:avLst/>
          </a:prstGeom>
          <a:noFill/>
          <a:ln w="9525">
            <a:noFill/>
          </a:ln>
        </p:spPr>
      </p:pic>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68910" y="180023"/>
            <a:ext cx="6388100" cy="645160"/>
          </a:xfrm>
        </p:spPr>
        <p:txBody>
          <a:bodyPr wrap="square"/>
          <a:lstStyle/>
          <a:p>
            <a:r>
              <a:rPr lang="en-US" altLang="zh-CN" sz="1200">
                <a:latin typeface="方正粗黑宋简体" panose="02000000000000000000" charset="-122"/>
                <a:ea typeface="方正粗黑宋简体" panose="02000000000000000000" charset="-122"/>
                <a:cs typeface="方正粗黑宋简体" panose="02000000000000000000" charset="-122"/>
                <a:sym typeface="+mn-ea"/>
              </a:rPr>
              <a:t>4.2</a:t>
            </a:r>
            <a:r>
              <a:rPr sz="1200">
                <a:latin typeface="方正粗黑宋简体" panose="02000000000000000000" charset="-122"/>
                <a:ea typeface="方正粗黑宋简体" panose="02000000000000000000" charset="-122"/>
                <a:cs typeface="方正粗黑宋简体" panose="02000000000000000000" charset="-122"/>
                <a:sym typeface="+mn-ea"/>
              </a:rPr>
              <a:t>账号密码查看</a:t>
            </a:r>
            <a:br>
              <a:rPr sz="1200">
                <a:latin typeface="方正粗黑宋简体" panose="02000000000000000000" charset="-122"/>
                <a:ea typeface="方正粗黑宋简体" panose="02000000000000000000" charset="-122"/>
                <a:cs typeface="方正粗黑宋简体" panose="02000000000000000000" charset="-122"/>
                <a:sym typeface="+mn-ea"/>
              </a:rPr>
            </a:br>
            <a:r>
              <a:rPr lang="en-US" altLang="zh-CN" sz="1200">
                <a:latin typeface="方正粗黑宋简体" panose="02000000000000000000" charset="-122"/>
                <a:ea typeface="方正粗黑宋简体" panose="02000000000000000000" charset="-122"/>
                <a:cs typeface="方正粗黑宋简体" panose="02000000000000000000" charset="-122"/>
                <a:sym typeface="+mn-ea"/>
              </a:rPr>
              <a:t>在搜索框中录入评委的身份证号，点击搜索查看对应登录名和默认密码</a:t>
            </a:r>
            <a:r>
              <a:rPr sz="1200">
                <a:latin typeface="方正粗黑宋简体" panose="02000000000000000000" charset="-122"/>
                <a:ea typeface="方正粗黑宋简体" panose="02000000000000000000" charset="-122"/>
                <a:cs typeface="方正粗黑宋简体" panose="02000000000000000000" charset="-122"/>
                <a:sym typeface="+mn-ea"/>
              </a:rPr>
              <a:t>。</a:t>
            </a:r>
            <a:r>
              <a:rPr lang="en-US" altLang="zh-CN" sz="1200">
                <a:latin typeface="方正粗黑宋简体" panose="02000000000000000000" charset="-122"/>
                <a:ea typeface="方正粗黑宋简体" panose="02000000000000000000" charset="-122"/>
                <a:cs typeface="方正粗黑宋简体" panose="02000000000000000000" charset="-122"/>
                <a:sym typeface="+mn-ea"/>
              </a:rPr>
              <a:t> </a:t>
            </a:r>
            <a:br>
              <a:rPr lang="en-US" altLang="zh-CN" sz="1200">
                <a:latin typeface="方正粗黑宋简体" panose="02000000000000000000" charset="-122"/>
                <a:ea typeface="方正粗黑宋简体" panose="02000000000000000000" charset="-122"/>
                <a:cs typeface="方正粗黑宋简体" panose="02000000000000000000" charset="-122"/>
                <a:sym typeface="+mn-ea"/>
              </a:rPr>
            </a:br>
            <a:r>
              <a:rPr sz="1200">
                <a:latin typeface="方正粗黑宋简体" panose="02000000000000000000" charset="-122"/>
                <a:ea typeface="方正粗黑宋简体" panose="02000000000000000000" charset="-122"/>
                <a:cs typeface="方正粗黑宋简体" panose="02000000000000000000" charset="-122"/>
                <a:sym typeface="+mn-ea"/>
              </a:rPr>
              <a:t>默认密码是：</a:t>
            </a:r>
            <a:r>
              <a:rPr lang="en-US" altLang="zh-CN" sz="1200">
                <a:latin typeface="方正粗黑宋简体" panose="02000000000000000000" charset="-122"/>
                <a:ea typeface="方正粗黑宋简体" panose="02000000000000000000" charset="-122"/>
                <a:cs typeface="方正粗黑宋简体" panose="02000000000000000000" charset="-122"/>
                <a:sym typeface="+mn-ea"/>
              </a:rPr>
              <a:t>12345678</a:t>
            </a:r>
            <a:endParaRPr lang="zh-CN" altLang="en-US" sz="1200">
              <a:latin typeface="方正粗黑宋简体" panose="02000000000000000000" charset="-122"/>
              <a:ea typeface="方正粗黑宋简体" panose="02000000000000000000" charset="-122"/>
              <a:cs typeface="方正粗黑宋简体" panose="02000000000000000000" charset="-122"/>
            </a:endParaRPr>
          </a:p>
        </p:txBody>
      </p:sp>
      <p:pic>
        <p:nvPicPr>
          <p:cNvPr id="3" name="图片 2"/>
          <p:cNvPicPr>
            <a:picLocks noChangeAspect="1"/>
          </p:cNvPicPr>
          <p:nvPr>
            <p:custDataLst>
              <p:tags r:id="rId1"/>
            </p:custDataLst>
          </p:nvPr>
        </p:nvPicPr>
        <p:blipFill>
          <a:blip r:embed="rId2"/>
          <a:srcRect/>
          <a:stretch>
            <a:fillRect/>
          </a:stretch>
        </p:blipFill>
        <p:spPr>
          <a:xfrm>
            <a:off x="0" y="1066800"/>
            <a:ext cx="9144000" cy="4477385"/>
          </a:xfrm>
          <a:prstGeom prst="rect">
            <a:avLst/>
          </a:prstGeom>
        </p:spPr>
      </p:pic>
      <p:pic>
        <p:nvPicPr>
          <p:cNvPr id="45061" name="图片 5" descr="公司LOGO2018版[1]"/>
          <p:cNvPicPr>
            <a:picLocks noChangeAspect="1"/>
          </p:cNvPicPr>
          <p:nvPr>
            <p:custDataLst>
              <p:tags r:id="rId3"/>
            </p:custDataLst>
          </p:nvPr>
        </p:nvPicPr>
        <p:blipFill>
          <a:blip r:embed="rId4"/>
          <a:stretch>
            <a:fillRect/>
          </a:stretch>
        </p:blipFill>
        <p:spPr>
          <a:xfrm>
            <a:off x="7924800" y="6324600"/>
            <a:ext cx="1079500" cy="441325"/>
          </a:xfrm>
          <a:prstGeom prst="rect">
            <a:avLst/>
          </a:prstGeom>
          <a:noFill/>
          <a:ln w="9525">
            <a:noFill/>
          </a:ln>
        </p:spPr>
      </p:pic>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68748" y="272267"/>
            <a:ext cx="6275460" cy="460375"/>
          </a:xfrm>
        </p:spPr>
        <p:txBody>
          <a:bodyPr/>
          <a:lstStyle/>
          <a:p>
            <a:r>
              <a:rPr lang="en-US" altLang="zh-CN" sz="1200">
                <a:latin typeface="方正粗黑宋简体" panose="02000000000000000000" charset="-122"/>
                <a:ea typeface="方正粗黑宋简体" panose="02000000000000000000" charset="-122"/>
                <a:cs typeface="方正粗黑宋简体" panose="02000000000000000000" charset="-122"/>
                <a:sym typeface="+mn-ea"/>
              </a:rPr>
              <a:t>4.3</a:t>
            </a:r>
            <a:r>
              <a:rPr sz="1200">
                <a:latin typeface="方正粗黑宋简体" panose="02000000000000000000" charset="-122"/>
                <a:ea typeface="方正粗黑宋简体" panose="02000000000000000000" charset="-122"/>
                <a:cs typeface="方正粗黑宋简体" panose="02000000000000000000" charset="-122"/>
                <a:sym typeface="+mn-ea"/>
              </a:rPr>
              <a:t>评标系统登录</a:t>
            </a:r>
            <a:br>
              <a:rPr sz="1200">
                <a:latin typeface="方正粗黑宋简体" panose="02000000000000000000" charset="-122"/>
                <a:ea typeface="方正粗黑宋简体" panose="02000000000000000000" charset="-122"/>
                <a:cs typeface="方正粗黑宋简体" panose="02000000000000000000" charset="-122"/>
                <a:sym typeface="+mn-ea"/>
              </a:rPr>
            </a:br>
            <a:r>
              <a:rPr lang="en-US" altLang="zh-CN" sz="1200">
                <a:latin typeface="方正粗黑宋简体" panose="02000000000000000000" charset="-122"/>
                <a:ea typeface="方正粗黑宋简体" panose="02000000000000000000" charset="-122"/>
                <a:cs typeface="方正粗黑宋简体" panose="02000000000000000000" charset="-122"/>
                <a:sym typeface="+mn-ea"/>
              </a:rPr>
              <a:t>通过查到的登录名和默认密码，可直接通过用户名登录入口进行登录</a:t>
            </a:r>
            <a:endParaRPr lang="zh-CN" altLang="en-US" sz="1200">
              <a:latin typeface="方正粗黑宋简体" panose="02000000000000000000" charset="-122"/>
              <a:ea typeface="方正粗黑宋简体" panose="02000000000000000000" charset="-122"/>
              <a:cs typeface="方正粗黑宋简体" panose="02000000000000000000" charset="-122"/>
            </a:endParaRPr>
          </a:p>
        </p:txBody>
      </p:sp>
      <p:pic>
        <p:nvPicPr>
          <p:cNvPr id="3" name="图片 2"/>
          <p:cNvPicPr>
            <a:picLocks noChangeAspect="1"/>
          </p:cNvPicPr>
          <p:nvPr>
            <p:custDataLst>
              <p:tags r:id="rId1"/>
            </p:custDataLst>
          </p:nvPr>
        </p:nvPicPr>
        <p:blipFill>
          <a:blip r:embed="rId2"/>
          <a:srcRect/>
          <a:stretch>
            <a:fillRect/>
          </a:stretch>
        </p:blipFill>
        <p:spPr>
          <a:xfrm>
            <a:off x="10160" y="1155700"/>
            <a:ext cx="9133840" cy="5096510"/>
          </a:xfrm>
          <a:prstGeom prst="rect">
            <a:avLst/>
          </a:prstGeom>
        </p:spPr>
      </p:pic>
      <p:pic>
        <p:nvPicPr>
          <p:cNvPr id="45061" name="图片 5" descr="公司LOGO2018版[1]"/>
          <p:cNvPicPr>
            <a:picLocks noChangeAspect="1"/>
          </p:cNvPicPr>
          <p:nvPr>
            <p:custDataLst>
              <p:tags r:id="rId3"/>
            </p:custDataLst>
          </p:nvPr>
        </p:nvPicPr>
        <p:blipFill>
          <a:blip r:embed="rId4"/>
          <a:stretch>
            <a:fillRect/>
          </a:stretch>
        </p:blipFill>
        <p:spPr>
          <a:xfrm>
            <a:off x="7924800" y="6324600"/>
            <a:ext cx="1079500" cy="441325"/>
          </a:xfrm>
          <a:prstGeom prst="rect">
            <a:avLst/>
          </a:prstGeom>
          <a:noFill/>
          <a:ln w="9525">
            <a:noFill/>
          </a:ln>
        </p:spPr>
      </p:pic>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custDataLst>
              <p:tags r:id="rId1"/>
            </p:custDataLst>
          </p:nvPr>
        </p:nvPicPr>
        <p:blipFill>
          <a:blip r:embed="rId2"/>
          <a:stretch>
            <a:fillRect/>
          </a:stretch>
        </p:blipFill>
        <p:spPr>
          <a:xfrm>
            <a:off x="0" y="1219200"/>
            <a:ext cx="9053830" cy="3343275"/>
          </a:xfrm>
          <a:prstGeom prst="rect">
            <a:avLst/>
          </a:prstGeom>
          <a:effectLst>
            <a:innerShdw blurRad="63500" dist="50800" dir="13800000">
              <a:prstClr val="black">
                <a:alpha val="50000"/>
              </a:prstClr>
            </a:innerShdw>
          </a:effectLst>
        </p:spPr>
      </p:pic>
      <p:sp>
        <p:nvSpPr>
          <p:cNvPr id="5" name="标题 4"/>
          <p:cNvSpPr>
            <a:spLocks noGrp="1"/>
          </p:cNvSpPr>
          <p:nvPr>
            <p:ph type="title"/>
          </p:nvPr>
        </p:nvSpPr>
        <p:spPr>
          <a:xfrm>
            <a:off x="168748" y="272267"/>
            <a:ext cx="6275460" cy="460375"/>
          </a:xfrm>
        </p:spPr>
        <p:txBody>
          <a:bodyPr/>
          <a:lstStyle/>
          <a:p>
            <a:r>
              <a:rPr lang="en-US" altLang="zh-CN" sz="1200" b="0">
                <a:latin typeface="方正粗黑宋简体" panose="02000000000000000000" charset="-122"/>
                <a:ea typeface="方正粗黑宋简体" panose="02000000000000000000" charset="-122"/>
                <a:cs typeface="方正粗黑宋简体" panose="02000000000000000000" charset="-122"/>
                <a:sym typeface="+mn-ea"/>
              </a:rPr>
              <a:t>4.4</a:t>
            </a:r>
            <a:r>
              <a:rPr sz="1200" b="0">
                <a:latin typeface="方正粗黑宋简体" panose="02000000000000000000" charset="-122"/>
                <a:ea typeface="方正粗黑宋简体" panose="02000000000000000000" charset="-122"/>
                <a:cs typeface="方正粗黑宋简体" panose="02000000000000000000" charset="-122"/>
                <a:sym typeface="+mn-ea"/>
              </a:rPr>
              <a:t>进入项目</a:t>
            </a:r>
            <a:br>
              <a:rPr sz="1200" b="0">
                <a:latin typeface="方正粗黑宋简体" panose="02000000000000000000" charset="-122"/>
                <a:ea typeface="方正粗黑宋简体" panose="02000000000000000000" charset="-122"/>
                <a:cs typeface="方正粗黑宋简体" panose="02000000000000000000" charset="-122"/>
                <a:sym typeface="+mn-ea"/>
              </a:rPr>
            </a:br>
            <a:r>
              <a:rPr lang="en-US" altLang="zh-CN" sz="1200" b="0">
                <a:latin typeface="方正粗黑宋简体" panose="02000000000000000000" charset="-122"/>
                <a:ea typeface="方正粗黑宋简体" panose="02000000000000000000" charset="-122"/>
                <a:cs typeface="方正粗黑宋简体" panose="02000000000000000000" charset="-122"/>
                <a:sym typeface="+mn-ea"/>
              </a:rPr>
              <a:t>进入系统后</a:t>
            </a:r>
            <a:r>
              <a:rPr sz="1200" b="0">
                <a:latin typeface="方正粗黑宋简体" panose="02000000000000000000" charset="-122"/>
                <a:ea typeface="方正粗黑宋简体" panose="02000000000000000000" charset="-122"/>
                <a:cs typeface="方正粗黑宋简体" panose="02000000000000000000" charset="-122"/>
                <a:sym typeface="+mn-ea"/>
              </a:rPr>
              <a:t>选择对应的项目，然后点击</a:t>
            </a:r>
            <a:r>
              <a:rPr lang="en-US" altLang="zh-CN" sz="1200" b="0">
                <a:latin typeface="方正粗黑宋简体" panose="02000000000000000000" charset="-122"/>
                <a:ea typeface="方正粗黑宋简体" panose="02000000000000000000" charset="-122"/>
                <a:cs typeface="方正粗黑宋简体" panose="02000000000000000000" charset="-122"/>
                <a:sym typeface="+mn-ea"/>
              </a:rPr>
              <a:t>“</a:t>
            </a:r>
            <a:r>
              <a:rPr sz="1200" b="0">
                <a:latin typeface="方正粗黑宋简体" panose="02000000000000000000" charset="-122"/>
                <a:ea typeface="方正粗黑宋简体" panose="02000000000000000000" charset="-122"/>
                <a:cs typeface="方正粗黑宋简体" panose="02000000000000000000" charset="-122"/>
                <a:sym typeface="+mn-ea"/>
              </a:rPr>
              <a:t>进入项目</a:t>
            </a:r>
            <a:r>
              <a:rPr lang="en-US" altLang="zh-CN" sz="1200" b="0">
                <a:latin typeface="方正粗黑宋简体" panose="02000000000000000000" charset="-122"/>
                <a:ea typeface="方正粗黑宋简体" panose="02000000000000000000" charset="-122"/>
                <a:cs typeface="方正粗黑宋简体" panose="02000000000000000000" charset="-122"/>
                <a:sym typeface="+mn-ea"/>
              </a:rPr>
              <a:t>”</a:t>
            </a:r>
            <a:r>
              <a:rPr sz="1200" b="0">
                <a:latin typeface="方正粗黑宋简体" panose="02000000000000000000" charset="-122"/>
                <a:ea typeface="方正粗黑宋简体" panose="02000000000000000000" charset="-122"/>
                <a:cs typeface="方正粗黑宋简体" panose="02000000000000000000" charset="-122"/>
                <a:sym typeface="+mn-ea"/>
              </a:rPr>
              <a:t>按钮</a:t>
            </a:r>
            <a:r>
              <a:rPr lang="en-US" altLang="zh-CN" sz="1200" b="0">
                <a:latin typeface="方正粗黑宋简体" panose="02000000000000000000" charset="-122"/>
                <a:ea typeface="方正粗黑宋简体" panose="02000000000000000000" charset="-122"/>
                <a:cs typeface="方正粗黑宋简体" panose="02000000000000000000" charset="-122"/>
                <a:sym typeface="+mn-ea"/>
              </a:rPr>
              <a:t>。</a:t>
            </a:r>
            <a:endParaRPr lang="zh-CN" altLang="en-US" sz="1200" b="0">
              <a:latin typeface="方正粗黑宋简体" panose="02000000000000000000" charset="-122"/>
              <a:ea typeface="方正粗黑宋简体" panose="02000000000000000000" charset="-122"/>
              <a:cs typeface="方正粗黑宋简体" panose="02000000000000000000" charset="-122"/>
            </a:endParaRPr>
          </a:p>
        </p:txBody>
      </p:sp>
      <p:pic>
        <p:nvPicPr>
          <p:cNvPr id="45061" name="图片 5" descr="公司LOGO2018版[1]"/>
          <p:cNvPicPr>
            <a:picLocks noChangeAspect="1"/>
          </p:cNvPicPr>
          <p:nvPr>
            <p:custDataLst>
              <p:tags r:id="rId3"/>
            </p:custDataLst>
          </p:nvPr>
        </p:nvPicPr>
        <p:blipFill>
          <a:blip r:embed="rId4"/>
          <a:stretch>
            <a:fillRect/>
          </a:stretch>
        </p:blipFill>
        <p:spPr>
          <a:xfrm>
            <a:off x="7924800" y="6324600"/>
            <a:ext cx="1079500" cy="441325"/>
          </a:xfrm>
          <a:prstGeom prst="rect">
            <a:avLst/>
          </a:prstGeom>
          <a:noFill/>
          <a:ln w="9525">
            <a:noFill/>
          </a:ln>
        </p:spPr>
      </p:pic>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8" descr="J0195384"/>
          <p:cNvPicPr>
            <a:picLocks noChangeAspect="1"/>
          </p:cNvPicPr>
          <p:nvPr/>
        </p:nvPicPr>
        <p:blipFill>
          <a:blip r:embed="rId1">
            <a:lum bright="34000" contrast="20000"/>
          </a:blip>
          <a:stretch>
            <a:fillRect/>
          </a:stretch>
        </p:blipFill>
        <p:spPr>
          <a:xfrm>
            <a:off x="381000" y="4419600"/>
            <a:ext cx="1795463" cy="1833563"/>
          </a:xfrm>
          <a:prstGeom prst="rect">
            <a:avLst/>
          </a:prstGeom>
          <a:noFill/>
          <a:ln w="9525">
            <a:noFill/>
          </a:ln>
        </p:spPr>
      </p:pic>
      <p:sp>
        <p:nvSpPr>
          <p:cNvPr id="45059" name="标题 1"/>
          <p:cNvSpPr>
            <a:spLocks noGrp="1"/>
          </p:cNvSpPr>
          <p:nvPr>
            <p:ph type="title"/>
          </p:nvPr>
        </p:nvSpPr>
        <p:spPr>
          <a:xfrm>
            <a:off x="609600" y="0"/>
            <a:ext cx="7886700" cy="1325563"/>
          </a:xfrm>
        </p:spPr>
        <p:txBody>
          <a:bodyPr vert="horz" wrap="square" lIns="91440" tIns="45720" rIns="91440" bIns="45720" anchor="ctr" anchorCtr="0"/>
          <a:lstStyle/>
          <a:p>
            <a:pPr defTabSz="913130" eaLnBrk="1" hangingPunct="1"/>
            <a:r>
              <a:rPr lang="zh-CN" altLang="en-US" kern="1200" dirty="0">
                <a:latin typeface="黑体" panose="02010609060101010101" charset="-122"/>
                <a:ea typeface="黑体" panose="02010609060101010101" charset="-122"/>
                <a:cs typeface="+mj-cs"/>
              </a:rPr>
              <a:t>系统要求及运行环境</a:t>
            </a:r>
            <a:endParaRPr lang="zh-CN" altLang="en-US" kern="1200" dirty="0">
              <a:latin typeface="黑体" panose="02010609060101010101" charset="-122"/>
              <a:ea typeface="黑体" panose="02010609060101010101" charset="-122"/>
              <a:cs typeface="+mj-cs"/>
            </a:endParaRPr>
          </a:p>
        </p:txBody>
      </p:sp>
      <p:sp>
        <p:nvSpPr>
          <p:cNvPr id="45060" name="内容占位符 2"/>
          <p:cNvSpPr txBox="1"/>
          <p:nvPr/>
        </p:nvSpPr>
        <p:spPr>
          <a:xfrm>
            <a:off x="609600" y="1295400"/>
            <a:ext cx="7689850" cy="3200400"/>
          </a:xfrm>
          <a:prstGeom prst="rect">
            <a:avLst/>
          </a:prstGeom>
          <a:noFill/>
          <a:ln w="9525">
            <a:noFill/>
          </a:ln>
        </p:spPr>
        <p:txBody>
          <a:bodyPr/>
          <a:lstStyle>
            <a:lvl1pPr marL="341630" indent="-34163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1680" indent="-28448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1730" indent="-22733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598930" indent="-22733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6130" indent="-22733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342900" lvl="0" indent="-342900" defTabSz="914400">
              <a:buClr>
                <a:schemeClr val="tx2"/>
              </a:buClr>
              <a:buFontTx/>
              <a:buNone/>
            </a:pPr>
            <a:r>
              <a:rPr lang="zh-CN" altLang="en-US" b="1" dirty="0"/>
              <a:t>一、硬件要求：</a:t>
            </a:r>
            <a:endParaRPr lang="en-US" altLang="zh-CN" b="1" dirty="0"/>
          </a:p>
          <a:p>
            <a:pPr marL="342900" lvl="0" indent="-342900" defTabSz="914400">
              <a:buClr>
                <a:schemeClr val="tx2"/>
              </a:buClr>
              <a:buFont typeface="Wingdings" panose="05000000000000000000" pitchFamily="2" charset="2"/>
              <a:buChar char="Ø"/>
            </a:pPr>
            <a:r>
              <a:rPr lang="en-US" altLang="zh-CN" sz="2400" b="1" dirty="0">
                <a:latin typeface="Arial" panose="020B0604020202020204" pitchFamily="34" charset="0"/>
                <a:ea typeface="宋体" panose="02010600030101010101" pitchFamily="2" charset="-122"/>
              </a:rPr>
              <a:t>C P U  </a:t>
            </a:r>
            <a:r>
              <a:rPr lang="zh-CN" altLang="en-US" sz="2400" b="1" dirty="0">
                <a:latin typeface="Arial" panose="020B0604020202020204" pitchFamily="34" charset="0"/>
                <a:ea typeface="宋体" panose="02010600030101010101" pitchFamily="2" charset="-122"/>
              </a:rPr>
              <a:t>：推荐使用酷睿</a:t>
            </a:r>
            <a:r>
              <a:rPr lang="en-US" altLang="zh-CN" sz="2400" b="1" dirty="0">
                <a:latin typeface="Arial" panose="020B0604020202020204" pitchFamily="34" charset="0"/>
                <a:ea typeface="宋体" panose="02010600030101010101" pitchFamily="2" charset="-122"/>
              </a:rPr>
              <a:t>i5</a:t>
            </a:r>
            <a:r>
              <a:rPr lang="zh-CN" altLang="en-US" sz="2400" b="1" dirty="0">
                <a:latin typeface="Arial" panose="020B0604020202020204" pitchFamily="34" charset="0"/>
                <a:ea typeface="宋体" panose="02010600030101010101" pitchFamily="2" charset="-122"/>
              </a:rPr>
              <a:t>及以上；</a:t>
            </a:r>
            <a:endParaRPr lang="en-US" altLang="zh-CN" sz="2400" b="1" dirty="0">
              <a:latin typeface="Arial" panose="020B0604020202020204" pitchFamily="34" charset="0"/>
              <a:ea typeface="宋体" panose="02010600030101010101" pitchFamily="2" charset="-122"/>
            </a:endParaRPr>
          </a:p>
          <a:p>
            <a:pPr marL="342900" lvl="0" indent="-342900" defTabSz="914400">
              <a:buClr>
                <a:schemeClr val="tx2"/>
              </a:buClr>
              <a:buFont typeface="Wingdings" panose="05000000000000000000" pitchFamily="2" charset="2"/>
              <a:buChar char="Ø"/>
            </a:pPr>
            <a:r>
              <a:rPr lang="zh-CN" altLang="en-US" sz="2400" b="1" dirty="0">
                <a:latin typeface="Arial" panose="020B0604020202020204" pitchFamily="34" charset="0"/>
                <a:ea typeface="宋体" panose="02010600030101010101" pitchFamily="2" charset="-122"/>
              </a:rPr>
              <a:t>内  存  ：推荐使用</a:t>
            </a:r>
            <a:r>
              <a:rPr lang="en-US" altLang="zh-CN" sz="2400" b="1" dirty="0">
                <a:latin typeface="Arial" panose="020B0604020202020204" pitchFamily="34" charset="0"/>
                <a:ea typeface="宋体" panose="02010600030101010101" pitchFamily="2" charset="-122"/>
              </a:rPr>
              <a:t>8</a:t>
            </a:r>
            <a:r>
              <a:rPr lang="en-US" altLang="zh-CN" sz="2400" b="1" dirty="0">
                <a:latin typeface="Arial" panose="020B0604020202020204" pitchFamily="34" charset="0"/>
                <a:ea typeface="宋体" panose="02010600030101010101" pitchFamily="2" charset="-122"/>
              </a:rPr>
              <a:t>GB</a:t>
            </a:r>
            <a:r>
              <a:rPr lang="zh-CN" altLang="en-US" sz="2400" b="1" dirty="0">
                <a:latin typeface="Arial" panose="020B0604020202020204" pitchFamily="34" charset="0"/>
                <a:ea typeface="宋体" panose="02010600030101010101" pitchFamily="2" charset="-122"/>
              </a:rPr>
              <a:t>及以上；</a:t>
            </a:r>
            <a:endParaRPr lang="en-US" altLang="zh-CN" sz="2400" b="1" dirty="0">
              <a:latin typeface="Arial" panose="020B0604020202020204" pitchFamily="34" charset="0"/>
              <a:ea typeface="宋体" panose="02010600030101010101" pitchFamily="2" charset="-122"/>
            </a:endParaRPr>
          </a:p>
          <a:p>
            <a:pPr marL="342900" lvl="0" indent="-342900" defTabSz="914400">
              <a:buClr>
                <a:schemeClr val="tx2"/>
              </a:buClr>
              <a:buFont typeface="Wingdings" panose="05000000000000000000" pitchFamily="2" charset="2"/>
              <a:buChar char="Ø"/>
            </a:pPr>
            <a:r>
              <a:rPr lang="zh-CN" altLang="en-US" sz="2400" b="1" dirty="0">
                <a:latin typeface="Arial" panose="020B0604020202020204" pitchFamily="34" charset="0"/>
                <a:ea typeface="宋体" panose="02010600030101010101" pitchFamily="2" charset="-122"/>
              </a:rPr>
              <a:t>硬  盘  ：推荐容量在</a:t>
            </a:r>
            <a:r>
              <a:rPr lang="en-US" altLang="zh-CN" sz="2400" b="1" dirty="0">
                <a:latin typeface="Arial" panose="020B0604020202020204" pitchFamily="34" charset="0"/>
                <a:ea typeface="宋体" panose="02010600030101010101" pitchFamily="2" charset="-122"/>
              </a:rPr>
              <a:t>100GB</a:t>
            </a:r>
            <a:r>
              <a:rPr lang="zh-CN" altLang="en-US" sz="2400" b="1" dirty="0">
                <a:latin typeface="Arial" panose="020B0604020202020204" pitchFamily="34" charset="0"/>
                <a:ea typeface="宋体" panose="02010600030101010101" pitchFamily="2" charset="-122"/>
              </a:rPr>
              <a:t>以上；</a:t>
            </a:r>
            <a:endParaRPr lang="en-US" altLang="zh-CN" sz="2400" b="1" dirty="0">
              <a:latin typeface="Arial" panose="020B0604020202020204" pitchFamily="34" charset="0"/>
              <a:ea typeface="宋体" panose="02010600030101010101" pitchFamily="2" charset="-122"/>
            </a:endParaRPr>
          </a:p>
          <a:p>
            <a:pPr marL="342900" lvl="0" indent="-342900" defTabSz="914400">
              <a:buClr>
                <a:schemeClr val="tx2"/>
              </a:buClr>
              <a:buFont typeface="Wingdings" panose="05000000000000000000" pitchFamily="2" charset="2"/>
              <a:buChar char="Ø"/>
            </a:pPr>
            <a:r>
              <a:rPr lang="zh-CN" altLang="en-US" sz="2400" b="1" dirty="0">
                <a:latin typeface="Arial" panose="020B0604020202020204" pitchFamily="34" charset="0"/>
                <a:ea typeface="宋体" panose="02010600030101010101" pitchFamily="2" charset="-122"/>
              </a:rPr>
              <a:t>显示器：推荐屏幕分辨率采用</a:t>
            </a:r>
            <a:r>
              <a:rPr lang="en-US" altLang="zh-CN" sz="2400" b="1" dirty="0">
                <a:latin typeface="Arial" panose="020B0604020202020204" pitchFamily="34" charset="0"/>
                <a:ea typeface="宋体" panose="02010600030101010101" pitchFamily="2" charset="-122"/>
              </a:rPr>
              <a:t>1280×768</a:t>
            </a:r>
            <a:r>
              <a:rPr lang="zh-CN" altLang="en-US" sz="2400" b="1" dirty="0">
                <a:latin typeface="Arial" panose="020B0604020202020204" pitchFamily="34" charset="0"/>
                <a:ea typeface="宋体" panose="02010600030101010101" pitchFamily="2" charset="-122"/>
              </a:rPr>
              <a:t>像素及以上</a:t>
            </a:r>
            <a:r>
              <a:rPr lang="zh-CN" altLang="en-US" sz="2400" b="1" dirty="0"/>
              <a:t>。</a:t>
            </a:r>
            <a:endParaRPr lang="en-US" altLang="zh-CN" b="1" dirty="0"/>
          </a:p>
        </p:txBody>
      </p:sp>
      <p:pic>
        <p:nvPicPr>
          <p:cNvPr id="45061" name="图片 5" descr="公司LOGO2018版[1]"/>
          <p:cNvPicPr>
            <a:picLocks noChangeAspect="1"/>
          </p:cNvPicPr>
          <p:nvPr/>
        </p:nvPicPr>
        <p:blipFill>
          <a:blip r:embed="rId2"/>
          <a:stretch>
            <a:fillRect/>
          </a:stretch>
        </p:blipFill>
        <p:spPr>
          <a:xfrm>
            <a:off x="7924800" y="6324600"/>
            <a:ext cx="1079500" cy="441325"/>
          </a:xfrm>
          <a:prstGeom prst="rect">
            <a:avLst/>
          </a:prstGeom>
          <a:noFill/>
          <a:ln w="9525">
            <a:noFill/>
          </a:ln>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a:xfrm>
            <a:off x="168910" y="87313"/>
            <a:ext cx="7811135" cy="829945"/>
          </a:xfrm>
        </p:spPr>
        <p:txBody>
          <a:bodyPr wrap="square"/>
          <a:lstStyle/>
          <a:p>
            <a:r>
              <a:rPr lang="en-US" altLang="zh-CN" sz="1200">
                <a:latin typeface="方正粗黑宋简体" panose="02000000000000000000" charset="-122"/>
                <a:ea typeface="方正粗黑宋简体" panose="02000000000000000000" charset="-122"/>
                <a:cs typeface="方正粗黑宋简体" panose="02000000000000000000" charset="-122"/>
                <a:sym typeface="+mn-ea"/>
              </a:rPr>
              <a:t>4.5</a:t>
            </a:r>
            <a:r>
              <a:rPr sz="1200">
                <a:latin typeface="方正粗黑宋简体" panose="02000000000000000000" charset="-122"/>
                <a:ea typeface="方正粗黑宋简体" panose="02000000000000000000" charset="-122"/>
                <a:cs typeface="方正粗黑宋简体" panose="02000000000000000000" charset="-122"/>
                <a:sym typeface="+mn-ea"/>
              </a:rPr>
              <a:t>重置密码</a:t>
            </a:r>
            <a:br>
              <a:rPr lang="en-US" altLang="zh-CN" sz="1200">
                <a:latin typeface="方正粗黑宋简体" panose="02000000000000000000" charset="-122"/>
                <a:ea typeface="方正粗黑宋简体" panose="02000000000000000000" charset="-122"/>
                <a:cs typeface="方正粗黑宋简体" panose="02000000000000000000" charset="-122"/>
                <a:sym typeface="+mn-ea"/>
              </a:rPr>
            </a:br>
            <a:r>
              <a:rPr lang="en-US" altLang="zh-CN" sz="1200">
                <a:latin typeface="方正粗黑宋简体" panose="02000000000000000000" charset="-122"/>
                <a:ea typeface="方正粗黑宋简体" panose="02000000000000000000" charset="-122"/>
                <a:cs typeface="方正粗黑宋简体" panose="02000000000000000000" charset="-122"/>
                <a:sym typeface="+mn-ea"/>
              </a:rPr>
              <a:t>进入项目之后需修改默认密码为大写字母、小写字母、数字、特殊符号中任意三个组合（示例：Abcd12345或abc12345#）密码长度不少于8位，修改完成后系统会自动退出，需评委用新密码重新登录系统（用户名还是通过身份证查到的那个用户名）。</a:t>
            </a:r>
            <a:endParaRPr lang="zh-CN" altLang="en-US" sz="1200">
              <a:latin typeface="方正粗黑宋简体" panose="02000000000000000000" charset="-122"/>
              <a:ea typeface="方正粗黑宋简体" panose="02000000000000000000" charset="-122"/>
              <a:cs typeface="方正粗黑宋简体" panose="02000000000000000000" charset="-122"/>
            </a:endParaRPr>
          </a:p>
        </p:txBody>
      </p:sp>
      <p:pic>
        <p:nvPicPr>
          <p:cNvPr id="3" name="图片 2"/>
          <p:cNvPicPr>
            <a:picLocks noChangeAspect="1"/>
          </p:cNvPicPr>
          <p:nvPr>
            <p:custDataLst>
              <p:tags r:id="rId1"/>
            </p:custDataLst>
          </p:nvPr>
        </p:nvPicPr>
        <p:blipFill>
          <a:blip r:embed="rId2"/>
          <a:srcRect/>
          <a:stretch>
            <a:fillRect/>
          </a:stretch>
        </p:blipFill>
        <p:spPr>
          <a:xfrm>
            <a:off x="0" y="1143000"/>
            <a:ext cx="9143365" cy="4350385"/>
          </a:xfrm>
          <a:prstGeom prst="rect">
            <a:avLst/>
          </a:prstGeom>
        </p:spPr>
      </p:pic>
      <p:pic>
        <p:nvPicPr>
          <p:cNvPr id="45061" name="图片 5" descr="公司LOGO2018版[1]"/>
          <p:cNvPicPr>
            <a:picLocks noChangeAspect="1"/>
          </p:cNvPicPr>
          <p:nvPr>
            <p:custDataLst>
              <p:tags r:id="rId3"/>
            </p:custDataLst>
          </p:nvPr>
        </p:nvPicPr>
        <p:blipFill>
          <a:blip r:embed="rId4"/>
          <a:stretch>
            <a:fillRect/>
          </a:stretch>
        </p:blipFill>
        <p:spPr>
          <a:xfrm>
            <a:off x="7924800" y="6324600"/>
            <a:ext cx="1079500" cy="441325"/>
          </a:xfrm>
          <a:prstGeom prst="rect">
            <a:avLst/>
          </a:prstGeom>
          <a:noFill/>
          <a:ln w="9525">
            <a:noFill/>
          </a:ln>
        </p:spPr>
      </p:pic>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a:xfrm>
            <a:off x="168910" y="87313"/>
            <a:ext cx="7811135" cy="829945"/>
          </a:xfrm>
        </p:spPr>
        <p:txBody>
          <a:bodyPr wrap="square"/>
          <a:lstStyle/>
          <a:p>
            <a:r>
              <a:rPr lang="en-US" altLang="zh-CN" sz="1200">
                <a:latin typeface="方正粗黑宋简体" panose="02000000000000000000" charset="-122"/>
                <a:ea typeface="方正粗黑宋简体" panose="02000000000000000000" charset="-122"/>
                <a:cs typeface="方正粗黑宋简体" panose="02000000000000000000" charset="-122"/>
                <a:sym typeface="+mn-ea"/>
              </a:rPr>
              <a:t>4.6</a:t>
            </a:r>
            <a:r>
              <a:rPr sz="1200">
                <a:latin typeface="方正粗黑宋简体" panose="02000000000000000000" charset="-122"/>
                <a:ea typeface="方正粗黑宋简体" panose="02000000000000000000" charset="-122"/>
                <a:cs typeface="方正粗黑宋简体" panose="02000000000000000000" charset="-122"/>
                <a:sym typeface="+mn-ea"/>
              </a:rPr>
              <a:t>评标准备</a:t>
            </a:r>
            <a:br>
              <a:rPr sz="1200">
                <a:latin typeface="方正粗黑宋简体" panose="02000000000000000000" charset="-122"/>
                <a:ea typeface="方正粗黑宋简体" panose="02000000000000000000" charset="-122"/>
                <a:cs typeface="方正粗黑宋简体" panose="02000000000000000000" charset="-122"/>
                <a:sym typeface="+mn-ea"/>
              </a:rPr>
            </a:br>
            <a:r>
              <a:rPr sz="1200">
                <a:latin typeface="方正粗黑宋简体" panose="02000000000000000000" charset="-122"/>
                <a:ea typeface="方正粗黑宋简体" panose="02000000000000000000" charset="-122"/>
                <a:cs typeface="方正粗黑宋简体" panose="02000000000000000000" charset="-122"/>
                <a:sym typeface="+mn-ea"/>
              </a:rPr>
              <a:t>选择页面上的“评标准备”菜单，进入评标准备页面流程图上，蓝色背景的是当前可操作的流程，灰色背景是已完成的流程，绿色的为未开始流程（前一个流程的操作没完成前，不能进入本流程）。</a:t>
            </a:r>
            <a:endParaRPr sz="1200">
              <a:latin typeface="方正粗黑宋简体" panose="02000000000000000000" charset="-122"/>
              <a:ea typeface="方正粗黑宋简体" panose="02000000000000000000" charset="-122"/>
              <a:cs typeface="方正粗黑宋简体" panose="02000000000000000000" charset="-122"/>
              <a:sym typeface="+mn-ea"/>
            </a:endParaRPr>
          </a:p>
        </p:txBody>
      </p:sp>
      <p:pic>
        <p:nvPicPr>
          <p:cNvPr id="2" name="图片 1"/>
          <p:cNvPicPr>
            <a:picLocks noChangeAspect="1"/>
          </p:cNvPicPr>
          <p:nvPr>
            <p:custDataLst>
              <p:tags r:id="rId1"/>
            </p:custDataLst>
          </p:nvPr>
        </p:nvPicPr>
        <p:blipFill>
          <a:blip r:embed="rId2"/>
          <a:srcRect/>
          <a:stretch>
            <a:fillRect/>
          </a:stretch>
        </p:blipFill>
        <p:spPr>
          <a:xfrm>
            <a:off x="0" y="1219200"/>
            <a:ext cx="9143365" cy="4602480"/>
          </a:xfrm>
          <a:prstGeom prst="rect">
            <a:avLst/>
          </a:prstGeom>
        </p:spPr>
      </p:pic>
      <p:pic>
        <p:nvPicPr>
          <p:cNvPr id="45061" name="图片 5" descr="公司LOGO2018版[1]"/>
          <p:cNvPicPr>
            <a:picLocks noChangeAspect="1"/>
          </p:cNvPicPr>
          <p:nvPr>
            <p:custDataLst>
              <p:tags r:id="rId3"/>
            </p:custDataLst>
          </p:nvPr>
        </p:nvPicPr>
        <p:blipFill>
          <a:blip r:embed="rId4"/>
          <a:stretch>
            <a:fillRect/>
          </a:stretch>
        </p:blipFill>
        <p:spPr>
          <a:xfrm>
            <a:off x="7924800" y="6324600"/>
            <a:ext cx="1079500" cy="441325"/>
          </a:xfrm>
          <a:prstGeom prst="rect">
            <a:avLst/>
          </a:prstGeom>
          <a:noFill/>
          <a:ln w="9525">
            <a:noFill/>
          </a:ln>
        </p:spPr>
      </p:pic>
    </p:spTree>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68910" y="179705"/>
            <a:ext cx="7573010" cy="645160"/>
          </a:xfrm>
        </p:spPr>
        <p:txBody>
          <a:bodyPr wrap="square"/>
          <a:lstStyle/>
          <a:p>
            <a:r>
              <a:rPr lang="en-US" altLang="zh-CN" sz="1200">
                <a:latin typeface="方正粗黑宋简体" panose="02000000000000000000" charset="-122"/>
                <a:ea typeface="方正粗黑宋简体" panose="02000000000000000000" charset="-122"/>
                <a:cs typeface="方正粗黑宋简体" panose="02000000000000000000" charset="-122"/>
                <a:sym typeface="+mn-ea"/>
              </a:rPr>
              <a:t>4.7新建其他评委账号</a:t>
            </a:r>
            <a:br>
              <a:rPr lang="en-US" altLang="zh-CN" sz="1200">
                <a:latin typeface="方正粗黑宋简体" panose="02000000000000000000" charset="-122"/>
                <a:ea typeface="方正粗黑宋简体" panose="02000000000000000000" charset="-122"/>
                <a:cs typeface="方正粗黑宋简体" panose="02000000000000000000" charset="-122"/>
              </a:rPr>
            </a:br>
            <a:r>
              <a:rPr lang="en-US" altLang="zh-CN" sz="1200">
                <a:latin typeface="方正粗黑宋简体" panose="02000000000000000000" charset="-122"/>
                <a:ea typeface="方正粗黑宋简体" panose="02000000000000000000" charset="-122"/>
                <a:cs typeface="方正粗黑宋简体" panose="02000000000000000000" charset="-122"/>
                <a:sym typeface="+mn-ea"/>
              </a:rPr>
              <a:t>点击左侧“确定评委”菜单，在页面右侧输入评委姓名、身份证号后点击左侧新增评委按钮，完成其他评委账号的新建。</a:t>
            </a:r>
            <a:endParaRPr lang="zh-CN" altLang="en-US" sz="1200">
              <a:latin typeface="方正粗黑宋简体" panose="02000000000000000000" charset="-122"/>
              <a:ea typeface="方正粗黑宋简体" panose="02000000000000000000" charset="-122"/>
              <a:cs typeface="方正粗黑宋简体" panose="02000000000000000000" charset="-122"/>
            </a:endParaRPr>
          </a:p>
        </p:txBody>
      </p:sp>
      <p:pic>
        <p:nvPicPr>
          <p:cNvPr id="3" name="图片 2"/>
          <p:cNvPicPr>
            <a:picLocks noChangeAspect="1"/>
          </p:cNvPicPr>
          <p:nvPr>
            <p:custDataLst>
              <p:tags r:id="rId1"/>
            </p:custDataLst>
          </p:nvPr>
        </p:nvPicPr>
        <p:blipFill>
          <a:blip r:embed="rId2"/>
          <a:srcRect/>
          <a:stretch>
            <a:fillRect/>
          </a:stretch>
        </p:blipFill>
        <p:spPr>
          <a:xfrm>
            <a:off x="-10795" y="1143000"/>
            <a:ext cx="9098915" cy="5050155"/>
          </a:xfrm>
          <a:prstGeom prst="rect">
            <a:avLst/>
          </a:prstGeom>
        </p:spPr>
      </p:pic>
      <p:pic>
        <p:nvPicPr>
          <p:cNvPr id="45061" name="图片 5" descr="公司LOGO2018版[1]"/>
          <p:cNvPicPr>
            <a:picLocks noChangeAspect="1"/>
          </p:cNvPicPr>
          <p:nvPr>
            <p:custDataLst>
              <p:tags r:id="rId3"/>
            </p:custDataLst>
          </p:nvPr>
        </p:nvPicPr>
        <p:blipFill>
          <a:blip r:embed="rId4"/>
          <a:stretch>
            <a:fillRect/>
          </a:stretch>
        </p:blipFill>
        <p:spPr>
          <a:xfrm>
            <a:off x="7924800" y="6324600"/>
            <a:ext cx="1079500" cy="441325"/>
          </a:xfrm>
          <a:prstGeom prst="rect">
            <a:avLst/>
          </a:prstGeom>
          <a:noFill/>
          <a:ln w="9525">
            <a:noFill/>
          </a:ln>
        </p:spPr>
      </p:pic>
    </p:spTree>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76200" y="0"/>
            <a:ext cx="7903210" cy="923290"/>
          </a:xfrm>
        </p:spPr>
        <p:txBody>
          <a:bodyPr wrap="square">
            <a:noAutofit/>
          </a:bodyPr>
          <a:lstStyle/>
          <a:p>
            <a:r>
              <a:rPr lang="en-US" altLang="zh-CN" sz="1200">
                <a:latin typeface="方正粗黑宋简体" panose="02000000000000000000" charset="-122"/>
                <a:ea typeface="方正粗黑宋简体" panose="02000000000000000000" charset="-122"/>
                <a:cs typeface="方正粗黑宋简体" panose="02000000000000000000" charset="-122"/>
                <a:sym typeface="+mn-ea"/>
              </a:rPr>
              <a:t>4.8忘记密码</a:t>
            </a:r>
            <a:br>
              <a:rPr lang="en-US" altLang="zh-CN" sz="1200">
                <a:latin typeface="方正粗黑宋简体" panose="02000000000000000000" charset="-122"/>
                <a:ea typeface="方正粗黑宋简体" panose="02000000000000000000" charset="-122"/>
                <a:cs typeface="方正粗黑宋简体" panose="02000000000000000000" charset="-122"/>
              </a:rPr>
            </a:br>
            <a:r>
              <a:rPr lang="en-US" altLang="zh-CN" sz="1200">
                <a:latin typeface="方正粗黑宋简体" panose="02000000000000000000" charset="-122"/>
                <a:ea typeface="方正粗黑宋简体" panose="02000000000000000000" charset="-122"/>
                <a:cs typeface="方正粗黑宋简体" panose="02000000000000000000" charset="-122"/>
                <a:sym typeface="+mn-ea"/>
              </a:rPr>
              <a:t>若评委忘记密码可通过非本人的两位评委登录后，点击【评标准备】-【确定评委】-【重置密码】按钮进行密码重置（此功能需非本人的两位评委点击同一位评委名下的【重置密码】按钮）。若可登录评委少于2人，可联系值班室进行密码重置。</a:t>
            </a:r>
            <a:endParaRPr lang="zh-CN" altLang="en-US" sz="1200">
              <a:latin typeface="方正粗黑宋简体" panose="02000000000000000000" charset="-122"/>
              <a:ea typeface="方正粗黑宋简体" panose="02000000000000000000" charset="-122"/>
              <a:cs typeface="方正粗黑宋简体" panose="02000000000000000000" charset="-122"/>
            </a:endParaRPr>
          </a:p>
        </p:txBody>
      </p:sp>
      <p:pic>
        <p:nvPicPr>
          <p:cNvPr id="3" name="图片 2"/>
          <p:cNvPicPr>
            <a:picLocks noChangeAspect="1"/>
          </p:cNvPicPr>
          <p:nvPr>
            <p:custDataLst>
              <p:tags r:id="rId1"/>
            </p:custDataLst>
          </p:nvPr>
        </p:nvPicPr>
        <p:blipFill>
          <a:blip r:embed="rId2"/>
          <a:srcRect/>
          <a:stretch>
            <a:fillRect/>
          </a:stretch>
        </p:blipFill>
        <p:spPr>
          <a:xfrm>
            <a:off x="0" y="1143000"/>
            <a:ext cx="9088755" cy="4771390"/>
          </a:xfrm>
          <a:prstGeom prst="rect">
            <a:avLst/>
          </a:prstGeom>
        </p:spPr>
      </p:pic>
      <p:pic>
        <p:nvPicPr>
          <p:cNvPr id="45061" name="图片 5" descr="公司LOGO2018版[1]"/>
          <p:cNvPicPr>
            <a:picLocks noChangeAspect="1"/>
          </p:cNvPicPr>
          <p:nvPr>
            <p:custDataLst>
              <p:tags r:id="rId3"/>
            </p:custDataLst>
          </p:nvPr>
        </p:nvPicPr>
        <p:blipFill>
          <a:blip r:embed="rId4"/>
          <a:stretch>
            <a:fillRect/>
          </a:stretch>
        </p:blipFill>
        <p:spPr>
          <a:xfrm>
            <a:off x="7924800" y="6324600"/>
            <a:ext cx="1079500" cy="441325"/>
          </a:xfrm>
          <a:prstGeom prst="rect">
            <a:avLst/>
          </a:prstGeom>
          <a:noFill/>
          <a:ln w="9525">
            <a:noFill/>
          </a:ln>
        </p:spPr>
      </p:pic>
    </p:spTree>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76200" y="151765"/>
            <a:ext cx="7903210" cy="771525"/>
          </a:xfrm>
        </p:spPr>
        <p:txBody>
          <a:bodyPr wrap="square">
            <a:noAutofit/>
          </a:bodyPr>
          <a:lstStyle/>
          <a:p>
            <a:r>
              <a:rPr lang="en-US" altLang="zh-CN" sz="1200">
                <a:latin typeface="方正粗黑宋简体" panose="02000000000000000000" charset="-122"/>
                <a:ea typeface="方正粗黑宋简体" panose="02000000000000000000" charset="-122"/>
                <a:cs typeface="方正粗黑宋简体" panose="02000000000000000000" charset="-122"/>
                <a:sym typeface="+mn-ea"/>
              </a:rPr>
              <a:t>4.9</a:t>
            </a:r>
            <a:r>
              <a:rPr sz="1200">
                <a:latin typeface="方正粗黑宋简体" panose="02000000000000000000" charset="-122"/>
                <a:ea typeface="方正粗黑宋简体" panose="02000000000000000000" charset="-122"/>
                <a:cs typeface="方正粗黑宋简体" panose="02000000000000000000" charset="-122"/>
                <a:sym typeface="+mn-ea"/>
              </a:rPr>
              <a:t>评标区管理规定、评标纪律</a:t>
            </a:r>
            <a:br>
              <a:rPr sz="1200">
                <a:latin typeface="方正粗黑宋简体" panose="02000000000000000000" charset="-122"/>
                <a:ea typeface="方正粗黑宋简体" panose="02000000000000000000" charset="-122"/>
                <a:cs typeface="方正粗黑宋简体" panose="02000000000000000000" charset="-122"/>
                <a:sym typeface="+mn-ea"/>
              </a:rPr>
            </a:br>
            <a:r>
              <a:rPr sz="1200">
                <a:latin typeface="方正粗黑宋简体" panose="02000000000000000000" charset="-122"/>
                <a:ea typeface="方正粗黑宋简体" panose="02000000000000000000" charset="-122"/>
                <a:cs typeface="方正粗黑宋简体" panose="02000000000000000000" charset="-122"/>
                <a:sym typeface="+mn-ea"/>
              </a:rPr>
              <a:t>选择“评审区管理规定”和</a:t>
            </a:r>
            <a:r>
              <a:rPr lang="en-US" altLang="zh-CN" sz="1200">
                <a:latin typeface="方正粗黑宋简体" panose="02000000000000000000" charset="-122"/>
                <a:ea typeface="方正粗黑宋简体" panose="02000000000000000000" charset="-122"/>
                <a:cs typeface="方正粗黑宋简体" panose="02000000000000000000" charset="-122"/>
                <a:sym typeface="+mn-ea"/>
              </a:rPr>
              <a:t>“</a:t>
            </a:r>
            <a:r>
              <a:rPr sz="1200">
                <a:latin typeface="方正粗黑宋简体" panose="02000000000000000000" charset="-122"/>
                <a:ea typeface="方正粗黑宋简体" panose="02000000000000000000" charset="-122"/>
                <a:cs typeface="方正粗黑宋简体" panose="02000000000000000000" charset="-122"/>
                <a:sym typeface="+mn-ea"/>
              </a:rPr>
              <a:t>评标纪律</a:t>
            </a:r>
            <a:r>
              <a:rPr lang="en-US" altLang="zh-CN" sz="1200">
                <a:latin typeface="方正粗黑宋简体" panose="02000000000000000000" charset="-122"/>
                <a:ea typeface="方正粗黑宋简体" panose="02000000000000000000" charset="-122"/>
                <a:cs typeface="方正粗黑宋简体" panose="02000000000000000000" charset="-122"/>
                <a:sym typeface="+mn-ea"/>
              </a:rPr>
              <a:t>”</a:t>
            </a:r>
            <a:r>
              <a:rPr sz="1200">
                <a:latin typeface="方正粗黑宋简体" panose="02000000000000000000" charset="-122"/>
                <a:ea typeface="方正粗黑宋简体" panose="02000000000000000000" charset="-122"/>
                <a:cs typeface="方正粗黑宋简体" panose="02000000000000000000" charset="-122"/>
                <a:sym typeface="+mn-ea"/>
              </a:rPr>
              <a:t>子菜单，阅读相关规定并确认后，点击已阅按钮。</a:t>
            </a:r>
            <a:endParaRPr sz="1200">
              <a:latin typeface="方正粗黑宋简体" panose="02000000000000000000" charset="-122"/>
              <a:ea typeface="方正粗黑宋简体" panose="02000000000000000000" charset="-122"/>
              <a:cs typeface="方正粗黑宋简体" panose="02000000000000000000" charset="-122"/>
              <a:sym typeface="+mn-ea"/>
            </a:endParaRPr>
          </a:p>
        </p:txBody>
      </p:sp>
      <p:pic>
        <p:nvPicPr>
          <p:cNvPr id="4" name="图片 3"/>
          <p:cNvPicPr>
            <a:picLocks noChangeAspect="1"/>
          </p:cNvPicPr>
          <p:nvPr>
            <p:custDataLst>
              <p:tags r:id="rId1"/>
            </p:custDataLst>
          </p:nvPr>
        </p:nvPicPr>
        <p:blipFill>
          <a:blip r:embed="rId2"/>
          <a:srcRect/>
          <a:stretch>
            <a:fillRect/>
          </a:stretch>
        </p:blipFill>
        <p:spPr>
          <a:xfrm>
            <a:off x="0" y="1143000"/>
            <a:ext cx="9143365" cy="4641850"/>
          </a:xfrm>
          <a:prstGeom prst="rect">
            <a:avLst/>
          </a:prstGeom>
        </p:spPr>
      </p:pic>
      <p:pic>
        <p:nvPicPr>
          <p:cNvPr id="45061" name="图片 5" descr="公司LOGO2018版[1]"/>
          <p:cNvPicPr>
            <a:picLocks noChangeAspect="1"/>
          </p:cNvPicPr>
          <p:nvPr>
            <p:custDataLst>
              <p:tags r:id="rId3"/>
            </p:custDataLst>
          </p:nvPr>
        </p:nvPicPr>
        <p:blipFill>
          <a:blip r:embed="rId4"/>
          <a:stretch>
            <a:fillRect/>
          </a:stretch>
        </p:blipFill>
        <p:spPr>
          <a:xfrm>
            <a:off x="7924800" y="6324600"/>
            <a:ext cx="1079500" cy="441325"/>
          </a:xfrm>
          <a:prstGeom prst="rect">
            <a:avLst/>
          </a:prstGeom>
          <a:noFill/>
          <a:ln w="9525">
            <a:noFill/>
          </a:ln>
        </p:spPr>
      </p:pic>
    </p:spTree>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76200" y="0"/>
            <a:ext cx="8980170" cy="923290"/>
          </a:xfrm>
        </p:spPr>
        <p:txBody>
          <a:bodyPr wrap="square">
            <a:noAutofit/>
          </a:bodyPr>
          <a:lstStyle/>
          <a:p>
            <a:r>
              <a:rPr lang="en-US" altLang="zh-CN" sz="1200">
                <a:latin typeface="方正粗黑宋简体" panose="02000000000000000000" charset="-122"/>
                <a:ea typeface="方正粗黑宋简体" panose="02000000000000000000" charset="-122"/>
                <a:cs typeface="方正粗黑宋简体" panose="02000000000000000000" charset="-122"/>
                <a:sym typeface="+mn-ea"/>
              </a:rPr>
              <a:t>4.10</a:t>
            </a:r>
            <a:r>
              <a:rPr sz="1200">
                <a:latin typeface="方正粗黑宋简体" panose="02000000000000000000" charset="-122"/>
                <a:ea typeface="方正粗黑宋简体" panose="02000000000000000000" charset="-122"/>
                <a:cs typeface="方正粗黑宋简体" panose="02000000000000000000" charset="-122"/>
                <a:sym typeface="+mn-ea"/>
              </a:rPr>
              <a:t>评委回避</a:t>
            </a:r>
            <a:br>
              <a:rPr lang="en-US" altLang="zh-CN" sz="1200">
                <a:latin typeface="方正粗黑宋简体" panose="02000000000000000000" charset="-122"/>
                <a:ea typeface="方正粗黑宋简体" panose="02000000000000000000" charset="-122"/>
                <a:cs typeface="方正粗黑宋简体" panose="02000000000000000000" charset="-122"/>
              </a:rPr>
            </a:br>
            <a:r>
              <a:rPr lang="en-US" altLang="zh-CN" sz="1200">
                <a:latin typeface="方正粗黑宋简体" panose="02000000000000000000" charset="-122"/>
                <a:ea typeface="方正粗黑宋简体" panose="02000000000000000000" charset="-122"/>
                <a:cs typeface="方正粗黑宋简体" panose="02000000000000000000" charset="-122"/>
              </a:rPr>
              <a:t>选择“评委回避”子菜单，进入评委回避页面</a:t>
            </a:r>
            <a:r>
              <a:rPr sz="1200">
                <a:latin typeface="方正粗黑宋简体" panose="02000000000000000000" charset="-122"/>
                <a:ea typeface="方正粗黑宋简体" panose="02000000000000000000" charset="-122"/>
                <a:cs typeface="方正粗黑宋简体" panose="02000000000000000000" charset="-122"/>
              </a:rPr>
              <a:t>，如果评委是相关单位的人员，请勾选相关单位，点击“需要回避”按钮进行回避操作。如果不是，直接点击“不需要回避”按钮即可。</a:t>
            </a:r>
            <a:r>
              <a:rPr sz="1200">
                <a:solidFill>
                  <a:srgbClr val="FF0000"/>
                </a:solidFill>
                <a:latin typeface="方正粗黑宋简体" panose="02000000000000000000" charset="-122"/>
                <a:ea typeface="方正粗黑宋简体" panose="02000000000000000000" charset="-122"/>
                <a:cs typeface="方正粗黑宋简体" panose="02000000000000000000" charset="-122"/>
              </a:rPr>
              <a:t>注意：一般情况，抽取专家的时候已经进行了相关单位的回避，进入到评标室的都是不需要回避，请专家评委注意不要误点。</a:t>
            </a:r>
            <a:endParaRPr sz="1200">
              <a:solidFill>
                <a:srgbClr val="FF0000"/>
              </a:solidFill>
              <a:latin typeface="方正粗黑宋简体" panose="02000000000000000000" charset="-122"/>
              <a:ea typeface="方正粗黑宋简体" panose="02000000000000000000" charset="-122"/>
              <a:cs typeface="方正粗黑宋简体" panose="02000000000000000000" charset="-122"/>
            </a:endParaRPr>
          </a:p>
        </p:txBody>
      </p:sp>
      <p:pic>
        <p:nvPicPr>
          <p:cNvPr id="2" name="图片 1"/>
          <p:cNvPicPr>
            <a:picLocks noChangeAspect="1"/>
          </p:cNvPicPr>
          <p:nvPr>
            <p:custDataLst>
              <p:tags r:id="rId1"/>
            </p:custDataLst>
          </p:nvPr>
        </p:nvPicPr>
        <p:blipFill>
          <a:blip r:embed="rId2"/>
          <a:srcRect/>
          <a:stretch>
            <a:fillRect/>
          </a:stretch>
        </p:blipFill>
        <p:spPr>
          <a:xfrm>
            <a:off x="0" y="1143000"/>
            <a:ext cx="9143365" cy="4869180"/>
          </a:xfrm>
          <a:prstGeom prst="rect">
            <a:avLst/>
          </a:prstGeom>
        </p:spPr>
      </p:pic>
      <p:pic>
        <p:nvPicPr>
          <p:cNvPr id="45061" name="图片 5" descr="公司LOGO2018版[1]"/>
          <p:cNvPicPr>
            <a:picLocks noChangeAspect="1"/>
          </p:cNvPicPr>
          <p:nvPr>
            <p:custDataLst>
              <p:tags r:id="rId3"/>
            </p:custDataLst>
          </p:nvPr>
        </p:nvPicPr>
        <p:blipFill>
          <a:blip r:embed="rId4"/>
          <a:stretch>
            <a:fillRect/>
          </a:stretch>
        </p:blipFill>
        <p:spPr>
          <a:xfrm>
            <a:off x="7924800" y="6324600"/>
            <a:ext cx="1079500" cy="441325"/>
          </a:xfrm>
          <a:prstGeom prst="rect">
            <a:avLst/>
          </a:prstGeom>
          <a:noFill/>
          <a:ln w="9525">
            <a:noFill/>
          </a:ln>
        </p:spPr>
      </p:pic>
    </p:spTree>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8748" y="179875"/>
            <a:ext cx="6275460" cy="645160"/>
          </a:xfrm>
        </p:spPr>
        <p:txBody>
          <a:bodyPr/>
          <a:lstStyle/>
          <a:p>
            <a:r>
              <a:rPr lang="en-US" altLang="zh-CN" sz="1200">
                <a:latin typeface="方正粗黑宋简体" panose="02000000000000000000" charset="-122"/>
                <a:ea typeface="方正粗黑宋简体" panose="02000000000000000000" charset="-122"/>
                <a:cs typeface="方正粗黑宋简体" panose="02000000000000000000" charset="-122"/>
              </a:rPr>
              <a:t>4.11</a:t>
            </a:r>
            <a:r>
              <a:rPr sz="1200">
                <a:latin typeface="方正粗黑宋简体" panose="02000000000000000000" charset="-122"/>
                <a:ea typeface="方正粗黑宋简体" panose="02000000000000000000" charset="-122"/>
                <a:cs typeface="方正粗黑宋简体" panose="02000000000000000000" charset="-122"/>
              </a:rPr>
              <a:t>推荐评委负责人</a:t>
            </a:r>
            <a:br>
              <a:rPr sz="1200">
                <a:latin typeface="方正粗黑宋简体" panose="02000000000000000000" charset="-122"/>
                <a:ea typeface="方正粗黑宋简体" panose="02000000000000000000" charset="-122"/>
                <a:cs typeface="方正粗黑宋简体" panose="02000000000000000000" charset="-122"/>
              </a:rPr>
            </a:br>
            <a:r>
              <a:rPr sz="1200">
                <a:latin typeface="方正粗黑宋简体" panose="02000000000000000000" charset="-122"/>
                <a:ea typeface="方正粗黑宋简体" panose="02000000000000000000" charset="-122"/>
                <a:cs typeface="方正粗黑宋简体" panose="02000000000000000000" charset="-122"/>
              </a:rPr>
              <a:t>选择“推荐评委负责人”子菜单，选择推荐其中一个评委为组长，点击“确认推荐”按钮进行推荐，也可推荐自己为组长。</a:t>
            </a:r>
            <a:endParaRPr sz="1200">
              <a:latin typeface="方正粗黑宋简体" panose="02000000000000000000" charset="-122"/>
              <a:ea typeface="方正粗黑宋简体" panose="02000000000000000000" charset="-122"/>
              <a:cs typeface="方正粗黑宋简体" panose="02000000000000000000" charset="-122"/>
            </a:endParaRPr>
          </a:p>
        </p:txBody>
      </p:sp>
      <p:pic>
        <p:nvPicPr>
          <p:cNvPr id="3" name="图片 2"/>
          <p:cNvPicPr>
            <a:picLocks noChangeAspect="1"/>
          </p:cNvPicPr>
          <p:nvPr>
            <p:custDataLst>
              <p:tags r:id="rId1"/>
            </p:custDataLst>
          </p:nvPr>
        </p:nvPicPr>
        <p:blipFill>
          <a:blip r:embed="rId2"/>
          <a:srcRect/>
          <a:stretch>
            <a:fillRect/>
          </a:stretch>
        </p:blipFill>
        <p:spPr>
          <a:xfrm>
            <a:off x="0" y="1219200"/>
            <a:ext cx="9139555" cy="4076065"/>
          </a:xfrm>
          <a:prstGeom prst="rect">
            <a:avLst/>
          </a:prstGeom>
        </p:spPr>
      </p:pic>
      <p:pic>
        <p:nvPicPr>
          <p:cNvPr id="45061" name="图片 5" descr="公司LOGO2018版[1]"/>
          <p:cNvPicPr>
            <a:picLocks noChangeAspect="1"/>
          </p:cNvPicPr>
          <p:nvPr>
            <p:custDataLst>
              <p:tags r:id="rId3"/>
            </p:custDataLst>
          </p:nvPr>
        </p:nvPicPr>
        <p:blipFill>
          <a:blip r:embed="rId4"/>
          <a:stretch>
            <a:fillRect/>
          </a:stretch>
        </p:blipFill>
        <p:spPr>
          <a:xfrm>
            <a:off x="7924800" y="6324600"/>
            <a:ext cx="1079500" cy="441325"/>
          </a:xfrm>
          <a:prstGeom prst="rect">
            <a:avLst/>
          </a:prstGeom>
          <a:noFill/>
          <a:ln w="9525">
            <a:noFill/>
          </a:ln>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8910" y="180023"/>
            <a:ext cx="6933565" cy="645160"/>
          </a:xfrm>
        </p:spPr>
        <p:txBody>
          <a:bodyPr wrap="square"/>
          <a:lstStyle/>
          <a:p>
            <a:r>
              <a:rPr lang="en-US" altLang="zh-CN" sz="1200">
                <a:latin typeface="方正粗黑宋简体" panose="02000000000000000000" charset="-122"/>
                <a:ea typeface="方正粗黑宋简体" panose="02000000000000000000" charset="-122"/>
                <a:cs typeface="方正粗黑宋简体" panose="02000000000000000000" charset="-122"/>
              </a:rPr>
              <a:t>4.12</a:t>
            </a:r>
            <a:r>
              <a:rPr sz="1200">
                <a:latin typeface="方正粗黑宋简体" panose="02000000000000000000" charset="-122"/>
                <a:ea typeface="方正粗黑宋简体" panose="02000000000000000000" charset="-122"/>
                <a:cs typeface="方正粗黑宋简体" panose="02000000000000000000" charset="-122"/>
              </a:rPr>
              <a:t>确定业绩评审人员</a:t>
            </a:r>
            <a:br>
              <a:rPr sz="1200">
                <a:latin typeface="方正粗黑宋简体" panose="02000000000000000000" charset="-122"/>
                <a:ea typeface="方正粗黑宋简体" panose="02000000000000000000" charset="-122"/>
                <a:cs typeface="方正粗黑宋简体" panose="02000000000000000000" charset="-122"/>
              </a:rPr>
            </a:br>
            <a:r>
              <a:rPr sz="1200">
                <a:latin typeface="方正粗黑宋简体" panose="02000000000000000000" charset="-122"/>
                <a:ea typeface="方正粗黑宋简体" panose="02000000000000000000" charset="-122"/>
                <a:cs typeface="方正粗黑宋简体" panose="02000000000000000000" charset="-122"/>
              </a:rPr>
              <a:t>确定好组长之后，由评委组长在评标准备环节刷新页面，点击业绩评审人员分配菜单，勾选对应的评标，点击保存按钮，即可分配对应的评审人员。</a:t>
            </a:r>
            <a:endParaRPr sz="1200">
              <a:latin typeface="方正粗黑宋简体" panose="02000000000000000000" charset="-122"/>
              <a:ea typeface="方正粗黑宋简体" panose="02000000000000000000" charset="-122"/>
              <a:cs typeface="方正粗黑宋简体" panose="02000000000000000000" charset="-122"/>
            </a:endParaRPr>
          </a:p>
        </p:txBody>
      </p:sp>
      <p:pic>
        <p:nvPicPr>
          <p:cNvPr id="3" name="图片 2"/>
          <p:cNvPicPr>
            <a:picLocks noChangeAspect="1"/>
          </p:cNvPicPr>
          <p:nvPr>
            <p:custDataLst>
              <p:tags r:id="rId1"/>
            </p:custDataLst>
          </p:nvPr>
        </p:nvPicPr>
        <p:blipFill>
          <a:blip r:embed="rId2"/>
          <a:srcRect/>
          <a:stretch>
            <a:fillRect/>
          </a:stretch>
        </p:blipFill>
        <p:spPr>
          <a:xfrm>
            <a:off x="0" y="1219835"/>
            <a:ext cx="9143365" cy="4908550"/>
          </a:xfrm>
          <a:prstGeom prst="rect">
            <a:avLst/>
          </a:prstGeom>
        </p:spPr>
      </p:pic>
      <p:pic>
        <p:nvPicPr>
          <p:cNvPr id="45061" name="图片 5" descr="公司LOGO2018版[1]"/>
          <p:cNvPicPr>
            <a:picLocks noChangeAspect="1"/>
          </p:cNvPicPr>
          <p:nvPr>
            <p:custDataLst>
              <p:tags r:id="rId3"/>
            </p:custDataLst>
          </p:nvPr>
        </p:nvPicPr>
        <p:blipFill>
          <a:blip r:embed="rId4"/>
          <a:stretch>
            <a:fillRect/>
          </a:stretch>
        </p:blipFill>
        <p:spPr>
          <a:xfrm>
            <a:off x="7924800" y="6324600"/>
            <a:ext cx="1079500" cy="441325"/>
          </a:xfrm>
          <a:prstGeom prst="rect">
            <a:avLst/>
          </a:prstGeom>
          <a:noFill/>
          <a:ln w="9525">
            <a:noFill/>
          </a:ln>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8910" y="87313"/>
            <a:ext cx="8752840" cy="829945"/>
          </a:xfrm>
        </p:spPr>
        <p:txBody>
          <a:bodyPr wrap="square"/>
          <a:lstStyle/>
          <a:p>
            <a:r>
              <a:rPr lang="en-US" altLang="zh-CN" sz="1200">
                <a:latin typeface="方正粗黑宋简体" panose="02000000000000000000" charset="-122"/>
                <a:ea typeface="方正粗黑宋简体" panose="02000000000000000000" charset="-122"/>
                <a:cs typeface="方正粗黑宋简体" panose="02000000000000000000" charset="-122"/>
              </a:rPr>
              <a:t>4.13</a:t>
            </a:r>
            <a:r>
              <a:rPr sz="1200">
                <a:latin typeface="方正粗黑宋简体" panose="02000000000000000000" charset="-122"/>
                <a:ea typeface="方正粗黑宋简体" panose="02000000000000000000" charset="-122"/>
                <a:cs typeface="方正粗黑宋简体" panose="02000000000000000000" charset="-122"/>
              </a:rPr>
              <a:t>业绩评审</a:t>
            </a:r>
            <a:br>
              <a:rPr sz="1200">
                <a:latin typeface="方正粗黑宋简体" panose="02000000000000000000" charset="-122"/>
                <a:ea typeface="方正粗黑宋简体" panose="02000000000000000000" charset="-122"/>
                <a:cs typeface="方正粗黑宋简体" panose="02000000000000000000" charset="-122"/>
              </a:rPr>
            </a:br>
            <a:r>
              <a:rPr sz="1200">
                <a:latin typeface="方正粗黑宋简体" panose="02000000000000000000" charset="-122"/>
                <a:ea typeface="方正粗黑宋简体" panose="02000000000000000000" charset="-122"/>
                <a:cs typeface="方正粗黑宋简体" panose="02000000000000000000" charset="-122"/>
              </a:rPr>
              <a:t>业绩评审人员，在初步评审环节，点击业绩评审和项目负责人业绩评审进行投标人的业绩评审，勾选业绩是否有效之后，点击保存即可，如果有错误操作，可点击重置按钮，重新勾选。认定有效的业绩，代理机构、招标人在发中标候选人公示的时候，可以挑选对应的业绩。</a:t>
            </a:r>
            <a:endParaRPr sz="1200">
              <a:latin typeface="方正粗黑宋简体" panose="02000000000000000000" charset="-122"/>
              <a:ea typeface="方正粗黑宋简体" panose="02000000000000000000" charset="-122"/>
              <a:cs typeface="方正粗黑宋简体" panose="02000000000000000000" charset="-122"/>
            </a:endParaRPr>
          </a:p>
        </p:txBody>
      </p:sp>
      <p:pic>
        <p:nvPicPr>
          <p:cNvPr id="3" name="图片 2"/>
          <p:cNvPicPr>
            <a:picLocks noChangeAspect="1"/>
          </p:cNvPicPr>
          <p:nvPr>
            <p:custDataLst>
              <p:tags r:id="rId1"/>
            </p:custDataLst>
          </p:nvPr>
        </p:nvPicPr>
        <p:blipFill>
          <a:blip r:embed="rId2"/>
          <a:srcRect/>
          <a:stretch>
            <a:fillRect/>
          </a:stretch>
        </p:blipFill>
        <p:spPr>
          <a:xfrm>
            <a:off x="0" y="1143000"/>
            <a:ext cx="9144000" cy="4907915"/>
          </a:xfrm>
          <a:prstGeom prst="rect">
            <a:avLst/>
          </a:prstGeom>
        </p:spPr>
      </p:pic>
      <p:pic>
        <p:nvPicPr>
          <p:cNvPr id="45061" name="图片 5" descr="公司LOGO2018版[1]"/>
          <p:cNvPicPr>
            <a:picLocks noChangeAspect="1"/>
          </p:cNvPicPr>
          <p:nvPr>
            <p:custDataLst>
              <p:tags r:id="rId3"/>
            </p:custDataLst>
          </p:nvPr>
        </p:nvPicPr>
        <p:blipFill>
          <a:blip r:embed="rId4"/>
          <a:stretch>
            <a:fillRect/>
          </a:stretch>
        </p:blipFill>
        <p:spPr>
          <a:xfrm>
            <a:off x="7924800" y="6324600"/>
            <a:ext cx="1079500" cy="441325"/>
          </a:xfrm>
          <a:prstGeom prst="rect">
            <a:avLst/>
          </a:prstGeom>
          <a:noFill/>
          <a:ln w="9525">
            <a:noFill/>
          </a:ln>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8748" y="179875"/>
            <a:ext cx="6275460" cy="645160"/>
          </a:xfrm>
        </p:spPr>
        <p:txBody>
          <a:bodyPr/>
          <a:lstStyle/>
          <a:p>
            <a:r>
              <a:rPr lang="zh-CN" altLang="en-US">
                <a:solidFill>
                  <a:schemeClr val="accent1"/>
                </a:solidFill>
                <a:effectLst>
                  <a:outerShdw blurRad="38100" dist="25400" dir="5400000" algn="ctr" rotWithShape="0">
                    <a:srgbClr val="6E747A">
                      <a:alpha val="43000"/>
                    </a:srgbClr>
                  </a:outerShdw>
                </a:effectLst>
              </a:rPr>
              <a:t>评标系统</a:t>
            </a:r>
            <a:endParaRPr lang="zh-CN" altLang="en-US">
              <a:solidFill>
                <a:schemeClr val="accent1"/>
              </a:solidFill>
              <a:effectLst>
                <a:outerShdw blurRad="38100" dist="25400" dir="5400000" algn="ctr" rotWithShape="0">
                  <a:srgbClr val="6E747A">
                    <a:alpha val="43000"/>
                  </a:srgbClr>
                </a:outerShdw>
              </a:effectLst>
            </a:endParaRPr>
          </a:p>
        </p:txBody>
      </p:sp>
      <p:sp>
        <p:nvSpPr>
          <p:cNvPr id="3" name="文本框 2"/>
          <p:cNvSpPr txBox="1"/>
          <p:nvPr/>
        </p:nvSpPr>
        <p:spPr>
          <a:xfrm>
            <a:off x="533400" y="3062605"/>
            <a:ext cx="7658735" cy="645160"/>
          </a:xfrm>
          <a:prstGeom prst="rect">
            <a:avLst/>
          </a:prstGeom>
          <a:noFill/>
        </p:spPr>
        <p:txBody>
          <a:bodyPr wrap="square" rtlCol="0">
            <a:spAutoFit/>
          </a:bodyPr>
          <a:lstStyle/>
          <a:p>
            <a:r>
              <a:rPr lang="zh-CN" altLang="en-US" sz="3600" b="1">
                <a:solidFill>
                  <a:schemeClr val="accent1"/>
                </a:solidFill>
                <a:effectLst>
                  <a:outerShdw blurRad="38100" dist="25400" dir="5400000" algn="ctr" rotWithShape="0">
                    <a:srgbClr val="6E747A">
                      <a:alpha val="43000"/>
                    </a:srgbClr>
                  </a:outerShdw>
                </a:effectLst>
                <a:latin typeface="宋体" panose="02010600030101010101" pitchFamily="2" charset="-122"/>
                <a:cs typeface="宋体" panose="02010600030101010101" pitchFamily="2" charset="-122"/>
              </a:rPr>
              <a:t>（</a:t>
            </a:r>
            <a:r>
              <a:rPr lang="en-US" altLang="zh-CN" sz="3600" b="1">
                <a:solidFill>
                  <a:schemeClr val="accent1"/>
                </a:solidFill>
                <a:effectLst>
                  <a:outerShdw blurRad="38100" dist="25400" dir="5400000" algn="ctr" rotWithShape="0">
                    <a:srgbClr val="6E747A">
                      <a:alpha val="43000"/>
                    </a:srgbClr>
                  </a:outerShdw>
                </a:effectLst>
                <a:latin typeface="宋体" panose="02010600030101010101" pitchFamily="2" charset="-122"/>
                <a:cs typeface="宋体" panose="02010600030101010101" pitchFamily="2" charset="-122"/>
              </a:rPr>
              <a:t>5</a:t>
            </a:r>
            <a:r>
              <a:rPr lang="zh-CN" altLang="en-US" sz="3600" b="1">
                <a:solidFill>
                  <a:schemeClr val="accent1"/>
                </a:solidFill>
                <a:effectLst>
                  <a:outerShdw blurRad="38100" dist="25400" dir="5400000" algn="ctr" rotWithShape="0">
                    <a:srgbClr val="6E747A">
                      <a:alpha val="43000"/>
                    </a:srgbClr>
                  </a:outerShdw>
                </a:effectLst>
                <a:latin typeface="宋体" panose="02010600030101010101" pitchFamily="2" charset="-122"/>
                <a:cs typeface="宋体" panose="02010600030101010101" pitchFamily="2" charset="-122"/>
              </a:rPr>
              <a:t>）清标【工程建设有清单项目】</a:t>
            </a:r>
            <a:endParaRPr lang="zh-CN" altLang="en-US" sz="3600" b="1">
              <a:solidFill>
                <a:schemeClr val="accent1"/>
              </a:solidFill>
              <a:effectLst>
                <a:outerShdw blurRad="38100" dist="25400" dir="5400000" algn="ctr" rotWithShape="0">
                  <a:srgbClr val="6E747A">
                    <a:alpha val="43000"/>
                  </a:srgbClr>
                </a:outerShdw>
              </a:effectLst>
              <a:latin typeface="宋体" panose="02010600030101010101" pitchFamily="2" charset="-122"/>
              <a:cs typeface="宋体" panose="02010600030101010101" pitchFamily="2" charset="-122"/>
            </a:endParaRPr>
          </a:p>
        </p:txBody>
      </p:sp>
      <p:pic>
        <p:nvPicPr>
          <p:cNvPr id="45061" name="图片 5" descr="公司LOGO2018版[1]"/>
          <p:cNvPicPr>
            <a:picLocks noChangeAspect="1"/>
          </p:cNvPicPr>
          <p:nvPr>
            <p:custDataLst>
              <p:tags r:id="rId1"/>
            </p:custDataLst>
          </p:nvPr>
        </p:nvPicPr>
        <p:blipFill>
          <a:blip r:embed="rId2"/>
          <a:stretch>
            <a:fillRect/>
          </a:stretch>
        </p:blipFill>
        <p:spPr>
          <a:xfrm>
            <a:off x="7924800" y="6324600"/>
            <a:ext cx="1079500" cy="441325"/>
          </a:xfrm>
          <a:prstGeom prst="rect">
            <a:avLst/>
          </a:prstGeom>
          <a:noFill/>
          <a:ln w="9525">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8" descr="J0195384"/>
          <p:cNvPicPr>
            <a:picLocks noChangeAspect="1"/>
          </p:cNvPicPr>
          <p:nvPr/>
        </p:nvPicPr>
        <p:blipFill>
          <a:blip r:embed="rId1">
            <a:lum bright="34000" contrast="20000"/>
          </a:blip>
          <a:stretch>
            <a:fillRect/>
          </a:stretch>
        </p:blipFill>
        <p:spPr>
          <a:xfrm>
            <a:off x="6662738" y="4343400"/>
            <a:ext cx="1795462" cy="1833563"/>
          </a:xfrm>
          <a:prstGeom prst="rect">
            <a:avLst/>
          </a:prstGeom>
          <a:noFill/>
          <a:ln w="9525">
            <a:noFill/>
          </a:ln>
        </p:spPr>
      </p:pic>
      <p:sp>
        <p:nvSpPr>
          <p:cNvPr id="46083" name="标题 1"/>
          <p:cNvSpPr>
            <a:spLocks noGrp="1"/>
          </p:cNvSpPr>
          <p:nvPr>
            <p:ph type="title"/>
          </p:nvPr>
        </p:nvSpPr>
        <p:spPr>
          <a:xfrm>
            <a:off x="609600" y="4763"/>
            <a:ext cx="7886700" cy="1325562"/>
          </a:xfrm>
        </p:spPr>
        <p:txBody>
          <a:bodyPr vert="horz" wrap="square" lIns="91440" tIns="45720" rIns="91440" bIns="45720" anchor="ctr" anchorCtr="0"/>
          <a:lstStyle/>
          <a:p>
            <a:pPr defTabSz="913130" eaLnBrk="1" hangingPunct="1"/>
            <a:r>
              <a:rPr lang="zh-CN" altLang="en-US" kern="1200" dirty="0">
                <a:latin typeface="黑体" panose="02010609060101010101" charset="-122"/>
                <a:ea typeface="黑体" panose="02010609060101010101" charset="-122"/>
                <a:cs typeface="+mj-cs"/>
              </a:rPr>
              <a:t>系统要求及运行环境</a:t>
            </a:r>
            <a:endParaRPr lang="zh-CN" altLang="en-US" kern="1200" dirty="0">
              <a:latin typeface="黑体" panose="02010609060101010101" charset="-122"/>
              <a:ea typeface="黑体" panose="02010609060101010101" charset="-122"/>
              <a:cs typeface="+mj-cs"/>
            </a:endParaRPr>
          </a:p>
        </p:txBody>
      </p:sp>
      <p:sp>
        <p:nvSpPr>
          <p:cNvPr id="46084" name="内容占位符 2"/>
          <p:cNvSpPr txBox="1"/>
          <p:nvPr/>
        </p:nvSpPr>
        <p:spPr>
          <a:xfrm>
            <a:off x="609600" y="1295400"/>
            <a:ext cx="8534400" cy="5029200"/>
          </a:xfrm>
          <a:prstGeom prst="rect">
            <a:avLst/>
          </a:prstGeom>
          <a:noFill/>
          <a:ln w="9525">
            <a:noFill/>
          </a:ln>
        </p:spPr>
        <p:txBody>
          <a:bodyPr/>
          <a:lstStyle>
            <a:lvl1pPr marL="341630" indent="-34163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1680" indent="-28448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1730" indent="-22733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598930" indent="-22733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6130" indent="-22733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342900" lvl="0" indent="-342900" defTabSz="914400">
              <a:buClr>
                <a:schemeClr val="tx2"/>
              </a:buClr>
              <a:buFontTx/>
              <a:buNone/>
            </a:pPr>
            <a:r>
              <a:rPr lang="zh-CN" altLang="en-US" b="1" dirty="0"/>
              <a:t>二、软件环境：</a:t>
            </a:r>
            <a:endParaRPr lang="en-US" altLang="zh-CN" b="1" dirty="0"/>
          </a:p>
          <a:p>
            <a:pPr marL="342900" lvl="0" indent="-342900" defTabSz="914400">
              <a:buClr>
                <a:schemeClr val="tx2"/>
              </a:buClr>
              <a:buFont typeface="Wingdings" panose="05000000000000000000" pitchFamily="2" charset="2"/>
              <a:buChar char="Ø"/>
            </a:pPr>
            <a:r>
              <a:rPr lang="zh-CN" altLang="en-US" sz="2400" b="1" dirty="0">
                <a:latin typeface="Arial" panose="020B0604020202020204" pitchFamily="34" charset="0"/>
                <a:ea typeface="宋体" panose="02010600030101010101" pitchFamily="2" charset="-122"/>
              </a:rPr>
              <a:t>操作系统：完整版</a:t>
            </a:r>
            <a:r>
              <a:rPr lang="en-US" altLang="zh-CN" sz="2400" b="1" dirty="0">
                <a:latin typeface="Arial" panose="020B0604020202020204" pitchFamily="34" charset="0"/>
                <a:ea typeface="宋体" panose="02010600030101010101" pitchFamily="2" charset="-122"/>
              </a:rPr>
              <a:t>Win 7</a:t>
            </a:r>
            <a:r>
              <a:rPr lang="zh-CN" altLang="en-US" sz="2400" b="1" dirty="0">
                <a:latin typeface="Arial" panose="020B0604020202020204" pitchFamily="34" charset="0"/>
                <a:ea typeface="宋体" panose="02010600030101010101" pitchFamily="2" charset="-122"/>
              </a:rPr>
              <a:t>及以上操作系统；</a:t>
            </a:r>
            <a:endParaRPr lang="en-US" altLang="zh-CN" sz="2400" b="1" dirty="0">
              <a:latin typeface="Arial" panose="020B0604020202020204" pitchFamily="34" charset="0"/>
              <a:ea typeface="宋体" panose="02010600030101010101" pitchFamily="2" charset="-122"/>
            </a:endParaRPr>
          </a:p>
          <a:p>
            <a:pPr marL="342900" lvl="0" indent="-342900" defTabSz="914400">
              <a:buClr>
                <a:schemeClr val="tx2"/>
              </a:buClr>
              <a:buFont typeface="Wingdings" panose="05000000000000000000" pitchFamily="2" charset="2"/>
              <a:buChar char="Ø"/>
            </a:pPr>
            <a:r>
              <a:rPr lang="en-US" altLang="zh-CN" sz="2400" b="1" dirty="0">
                <a:latin typeface="Arial" panose="020B0604020202020204" pitchFamily="34" charset="0"/>
                <a:ea typeface="宋体" panose="02010600030101010101" pitchFamily="2" charset="-122"/>
              </a:rPr>
              <a:t>IE</a:t>
            </a:r>
            <a:r>
              <a:rPr lang="zh-CN" altLang="en-US" sz="2400" b="1" dirty="0">
                <a:latin typeface="Arial" panose="020B0604020202020204" pitchFamily="34" charset="0"/>
                <a:ea typeface="宋体" panose="02010600030101010101" pitchFamily="2" charset="-122"/>
              </a:rPr>
              <a:t>浏览器：必须使用</a:t>
            </a:r>
            <a:r>
              <a:rPr lang="en-US" altLang="zh-CN" sz="2400" b="1" dirty="0">
                <a:latin typeface="Arial" panose="020B0604020202020204" pitchFamily="34" charset="0"/>
                <a:ea typeface="宋体" panose="02010600030101010101" pitchFamily="2" charset="-122"/>
              </a:rPr>
              <a:t>IE11</a:t>
            </a:r>
            <a:r>
              <a:rPr lang="zh-CN" altLang="en-US" sz="2400" b="1" dirty="0">
                <a:latin typeface="Arial" panose="020B0604020202020204" pitchFamily="34" charset="0"/>
                <a:ea typeface="宋体" panose="02010600030101010101" pitchFamily="2" charset="-122"/>
              </a:rPr>
              <a:t>版本。</a:t>
            </a:r>
            <a:endParaRPr lang="zh-CN" altLang="en-US" sz="2400" b="1" dirty="0">
              <a:latin typeface="Arial" panose="020B0604020202020204" pitchFamily="34" charset="0"/>
              <a:ea typeface="宋体" panose="02010600030101010101" pitchFamily="2" charset="-122"/>
            </a:endParaRPr>
          </a:p>
          <a:p>
            <a:pPr marL="342900" lvl="0" indent="-342900" defTabSz="914400">
              <a:buClr>
                <a:schemeClr val="tx2"/>
              </a:buClr>
              <a:buFont typeface="Wingdings" panose="05000000000000000000" pitchFamily="2" charset="2"/>
              <a:buChar char="Ø"/>
            </a:pPr>
            <a:r>
              <a:rPr lang="en-US" altLang="zh-CN" sz="2400" b="1" dirty="0">
                <a:latin typeface="Arial" panose="020B0604020202020204" pitchFamily="34" charset="0"/>
                <a:ea typeface="宋体" panose="02010600030101010101" pitchFamily="2" charset="-122"/>
              </a:rPr>
              <a:t>edge</a:t>
            </a:r>
            <a:r>
              <a:rPr lang="zh-CN" altLang="en-US" sz="2400" b="1" dirty="0">
                <a:latin typeface="Arial" panose="020B0604020202020204" pitchFamily="34" charset="0"/>
                <a:ea typeface="宋体" panose="02010600030101010101" pitchFamily="2" charset="-122"/>
              </a:rPr>
              <a:t>浏览器：地址栏输入edge://flags/#block-insecure-private-network-requests ，值设为disabled，然后重启浏览器</a:t>
            </a:r>
            <a:endParaRPr lang="zh-CN" altLang="en-US" sz="2400" b="1" dirty="0">
              <a:latin typeface="Arial" panose="020B0604020202020204" pitchFamily="34" charset="0"/>
              <a:ea typeface="宋体" panose="02010600030101010101" pitchFamily="2" charset="-122"/>
            </a:endParaRPr>
          </a:p>
          <a:p>
            <a:pPr marL="342900" lvl="0" indent="-342900" defTabSz="914400">
              <a:buClr>
                <a:schemeClr val="tx2"/>
              </a:buClr>
              <a:buFont typeface="Wingdings" panose="05000000000000000000" pitchFamily="2" charset="2"/>
              <a:buChar char="Ø"/>
            </a:pPr>
            <a:r>
              <a:rPr lang="zh-CN" altLang="en-US" sz="2400" b="1" dirty="0">
                <a:latin typeface="Arial" panose="020B0604020202020204" pitchFamily="34" charset="0"/>
                <a:ea typeface="宋体" panose="02010600030101010101" pitchFamily="2" charset="-122"/>
              </a:rPr>
              <a:t>谷歌浏览器：地址栏输入chrome://flags/#block-insecure-private-network-requests ，值设为disabled，然后重启浏览器。</a:t>
            </a:r>
            <a:endParaRPr lang="zh-CN" altLang="en-US" sz="2400" b="1" dirty="0">
              <a:latin typeface="Arial" panose="020B0604020202020204" pitchFamily="34" charset="0"/>
              <a:ea typeface="宋体" panose="02010600030101010101" pitchFamily="2" charset="-122"/>
            </a:endParaRPr>
          </a:p>
          <a:p>
            <a:pPr marL="342900" lvl="0" indent="-342900" defTabSz="914400">
              <a:buClr>
                <a:schemeClr val="tx2"/>
              </a:buClr>
              <a:buFont typeface="Wingdings" panose="05000000000000000000" pitchFamily="2" charset="2"/>
              <a:buChar char="Ø"/>
            </a:pPr>
            <a:r>
              <a:rPr lang="zh-CN" altLang="en-US" sz="2400" b="1" dirty="0">
                <a:latin typeface="Arial" panose="020B0604020202020204" pitchFamily="34" charset="0"/>
                <a:ea typeface="宋体" panose="02010600030101010101" pitchFamily="2" charset="-122"/>
              </a:rPr>
              <a:t>网络要求：独立带宽</a:t>
            </a:r>
            <a:r>
              <a:rPr lang="en-US" altLang="zh-CN" sz="2400" b="1" dirty="0">
                <a:latin typeface="Arial" panose="020B0604020202020204" pitchFamily="34" charset="0"/>
                <a:ea typeface="宋体" panose="02010600030101010101" pitchFamily="2" charset="-122"/>
              </a:rPr>
              <a:t>2M</a:t>
            </a:r>
            <a:r>
              <a:rPr lang="zh-CN" altLang="en-US" sz="2400" b="1" dirty="0">
                <a:latin typeface="Arial" panose="020B0604020202020204" pitchFamily="34" charset="0"/>
                <a:ea typeface="宋体" panose="02010600030101010101" pitchFamily="2" charset="-122"/>
              </a:rPr>
              <a:t>以上。</a:t>
            </a:r>
            <a:endParaRPr lang="en-US" altLang="zh-CN" sz="2400" b="1" dirty="0">
              <a:latin typeface="Arial" panose="020B0604020202020204" pitchFamily="34" charset="0"/>
              <a:ea typeface="宋体" panose="02010600030101010101" pitchFamily="2" charset="-122"/>
            </a:endParaRPr>
          </a:p>
          <a:p>
            <a:pPr marL="342900" lvl="0" indent="-342900" defTabSz="914400">
              <a:buClr>
                <a:schemeClr val="tx2"/>
              </a:buClr>
              <a:buFontTx/>
              <a:buNone/>
            </a:pPr>
            <a:endParaRPr lang="en-US" altLang="zh-CN" sz="2400" dirty="0">
              <a:latin typeface="Arial" panose="020B0604020202020204" pitchFamily="34" charset="0"/>
              <a:ea typeface="宋体" panose="02010600030101010101" pitchFamily="2" charset="-122"/>
            </a:endParaRPr>
          </a:p>
          <a:p>
            <a:pPr marL="342900" lvl="0" indent="-342900" defTabSz="914400">
              <a:buClr>
                <a:schemeClr val="tx2"/>
              </a:buClr>
              <a:buFontTx/>
              <a:buNone/>
            </a:pPr>
            <a:endParaRPr lang="en-US" altLang="zh-CN" sz="2400" dirty="0"/>
          </a:p>
        </p:txBody>
      </p:sp>
      <p:pic>
        <p:nvPicPr>
          <p:cNvPr id="46085" name="图片 5" descr="公司LOGO2018版[1]"/>
          <p:cNvPicPr>
            <a:picLocks noChangeAspect="1"/>
          </p:cNvPicPr>
          <p:nvPr/>
        </p:nvPicPr>
        <p:blipFill>
          <a:blip r:embed="rId2"/>
          <a:stretch>
            <a:fillRect/>
          </a:stretch>
        </p:blipFill>
        <p:spPr>
          <a:xfrm>
            <a:off x="7924800" y="6324600"/>
            <a:ext cx="1079500" cy="441325"/>
          </a:xfrm>
          <a:prstGeom prst="rect">
            <a:avLst/>
          </a:prstGeom>
          <a:noFill/>
          <a:ln w="9525">
            <a:noFill/>
          </a:ln>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304483"/>
            <a:ext cx="8916670" cy="460375"/>
          </a:xfrm>
        </p:spPr>
        <p:txBody>
          <a:bodyPr wrap="square"/>
          <a:lstStyle/>
          <a:p>
            <a:r>
              <a:rPr lang="en-US" altLang="zh-CN" sz="1200">
                <a:latin typeface="方正粗黑宋简体" panose="02000000000000000000" charset="-122"/>
                <a:ea typeface="方正粗黑宋简体" panose="02000000000000000000" charset="-122"/>
                <a:cs typeface="方正粗黑宋简体" panose="02000000000000000000" charset="-122"/>
              </a:rPr>
              <a:t>5.1多线程清标</a:t>
            </a:r>
            <a:br>
              <a:rPr lang="en-US" altLang="zh-CN" sz="1200">
                <a:latin typeface="方正粗黑宋简体" panose="02000000000000000000" charset="-122"/>
                <a:ea typeface="方正粗黑宋简体" panose="02000000000000000000" charset="-122"/>
                <a:cs typeface="方正粗黑宋简体" panose="02000000000000000000" charset="-122"/>
              </a:rPr>
            </a:br>
            <a:r>
              <a:rPr lang="en-US" altLang="zh-CN" sz="1200">
                <a:latin typeface="方正粗黑宋简体" panose="02000000000000000000" charset="-122"/>
                <a:ea typeface="方正粗黑宋简体" panose="02000000000000000000" charset="-122"/>
                <a:cs typeface="方正粗黑宋简体" panose="02000000000000000000" charset="-122"/>
              </a:rPr>
              <a:t>清标由评委组长发起，点击“清标”进入下图页面：</a:t>
            </a:r>
            <a:endParaRPr lang="en-US" altLang="zh-CN" sz="1200">
              <a:latin typeface="方正粗黑宋简体" panose="02000000000000000000" charset="-122"/>
              <a:ea typeface="方正粗黑宋简体" panose="02000000000000000000" charset="-122"/>
              <a:cs typeface="方正粗黑宋简体" panose="02000000000000000000" charset="-122"/>
            </a:endParaRPr>
          </a:p>
        </p:txBody>
      </p:sp>
      <p:pic>
        <p:nvPicPr>
          <p:cNvPr id="3" name="图片 2"/>
          <p:cNvPicPr>
            <a:picLocks noChangeAspect="1"/>
          </p:cNvPicPr>
          <p:nvPr>
            <p:custDataLst>
              <p:tags r:id="rId1"/>
            </p:custDataLst>
          </p:nvPr>
        </p:nvPicPr>
        <p:blipFill>
          <a:blip r:embed="rId2"/>
          <a:srcRect/>
          <a:stretch>
            <a:fillRect/>
          </a:stretch>
        </p:blipFill>
        <p:spPr>
          <a:xfrm>
            <a:off x="0" y="1524000"/>
            <a:ext cx="9161145" cy="3423920"/>
          </a:xfrm>
          <a:prstGeom prst="rect">
            <a:avLst/>
          </a:prstGeom>
        </p:spPr>
      </p:pic>
      <p:pic>
        <p:nvPicPr>
          <p:cNvPr id="45061" name="图片 5" descr="公司LOGO2018版[1]"/>
          <p:cNvPicPr>
            <a:picLocks noChangeAspect="1"/>
          </p:cNvPicPr>
          <p:nvPr>
            <p:custDataLst>
              <p:tags r:id="rId3"/>
            </p:custDataLst>
          </p:nvPr>
        </p:nvPicPr>
        <p:blipFill>
          <a:blip r:embed="rId4"/>
          <a:stretch>
            <a:fillRect/>
          </a:stretch>
        </p:blipFill>
        <p:spPr>
          <a:xfrm>
            <a:off x="7924800" y="6324600"/>
            <a:ext cx="1079500" cy="441325"/>
          </a:xfrm>
          <a:prstGeom prst="rect">
            <a:avLst/>
          </a:prstGeom>
          <a:noFill/>
          <a:ln w="9525">
            <a:noFill/>
          </a:ln>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8748" y="182415"/>
            <a:ext cx="6275460" cy="640080"/>
          </a:xfrm>
        </p:spPr>
        <p:txBody>
          <a:bodyPr/>
          <a:lstStyle/>
          <a:p>
            <a:endParaRPr lang="zh-CN" altLang="en-US"/>
          </a:p>
        </p:txBody>
      </p:sp>
      <p:pic>
        <p:nvPicPr>
          <p:cNvPr id="3" name="图片 2"/>
          <p:cNvPicPr>
            <a:picLocks noChangeAspect="1"/>
          </p:cNvPicPr>
          <p:nvPr>
            <p:custDataLst>
              <p:tags r:id="rId1"/>
            </p:custDataLst>
          </p:nvPr>
        </p:nvPicPr>
        <p:blipFill>
          <a:blip r:embed="rId2"/>
          <a:srcRect/>
          <a:stretch>
            <a:fillRect/>
          </a:stretch>
        </p:blipFill>
        <p:spPr>
          <a:xfrm>
            <a:off x="0" y="0"/>
            <a:ext cx="9089390" cy="3359150"/>
          </a:xfrm>
          <a:prstGeom prst="rect">
            <a:avLst/>
          </a:prstGeom>
        </p:spPr>
      </p:pic>
      <p:sp>
        <p:nvSpPr>
          <p:cNvPr id="4" name="文本框 3"/>
          <p:cNvSpPr txBox="1"/>
          <p:nvPr/>
        </p:nvSpPr>
        <p:spPr>
          <a:xfrm>
            <a:off x="152400" y="2743200"/>
            <a:ext cx="3048000" cy="368300"/>
          </a:xfrm>
          <a:prstGeom prst="rect">
            <a:avLst/>
          </a:prstGeom>
          <a:noFill/>
        </p:spPr>
        <p:txBody>
          <a:bodyPr wrap="square" rtlCol="0">
            <a:spAutoFit/>
          </a:bodyPr>
          <a:lstStyle/>
          <a:p>
            <a:r>
              <a:rPr lang="zh-CN" altLang="en-US"/>
              <a:t>点击“开始清标”</a:t>
            </a:r>
            <a:endParaRPr lang="zh-CN" altLang="en-US"/>
          </a:p>
        </p:txBody>
      </p:sp>
      <p:pic>
        <p:nvPicPr>
          <p:cNvPr id="5" name="图片 4"/>
          <p:cNvPicPr>
            <a:picLocks noChangeAspect="1"/>
          </p:cNvPicPr>
          <p:nvPr>
            <p:custDataLst>
              <p:tags r:id="rId3"/>
            </p:custDataLst>
          </p:nvPr>
        </p:nvPicPr>
        <p:blipFill>
          <a:blip r:embed="rId4"/>
          <a:srcRect/>
          <a:stretch>
            <a:fillRect/>
          </a:stretch>
        </p:blipFill>
        <p:spPr>
          <a:xfrm>
            <a:off x="0" y="3429000"/>
            <a:ext cx="9144000" cy="2871470"/>
          </a:xfrm>
          <a:prstGeom prst="rect">
            <a:avLst/>
          </a:prstGeom>
        </p:spPr>
      </p:pic>
      <p:pic>
        <p:nvPicPr>
          <p:cNvPr id="45061" name="图片 5" descr="公司LOGO2018版[1]"/>
          <p:cNvPicPr>
            <a:picLocks noChangeAspect="1"/>
          </p:cNvPicPr>
          <p:nvPr>
            <p:custDataLst>
              <p:tags r:id="rId5"/>
            </p:custDataLst>
          </p:nvPr>
        </p:nvPicPr>
        <p:blipFill>
          <a:blip r:embed="rId6"/>
          <a:stretch>
            <a:fillRect/>
          </a:stretch>
        </p:blipFill>
        <p:spPr>
          <a:xfrm>
            <a:off x="7924800" y="6324600"/>
            <a:ext cx="1079500" cy="441325"/>
          </a:xfrm>
          <a:prstGeom prst="rect">
            <a:avLst/>
          </a:prstGeom>
          <a:noFill/>
          <a:ln w="9525">
            <a:noFill/>
          </a:ln>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8748" y="179875"/>
            <a:ext cx="6275460" cy="645160"/>
          </a:xfrm>
        </p:spPr>
        <p:txBody>
          <a:bodyPr/>
          <a:lstStyle/>
          <a:p>
            <a:r>
              <a:rPr lang="zh-CN" altLang="en-US" sz="1200">
                <a:latin typeface="方正粗黑宋简体" panose="02000000000000000000" charset="-122"/>
                <a:ea typeface="方正粗黑宋简体" panose="02000000000000000000" charset="-122"/>
                <a:cs typeface="方正粗黑宋简体" panose="02000000000000000000" charset="-122"/>
              </a:rPr>
              <a:t>清标完成之后，点击“已完成”按钮即可。</a:t>
            </a:r>
            <a:br>
              <a:rPr lang="zh-CN" altLang="en-US" sz="1200">
                <a:latin typeface="方正粗黑宋简体" panose="02000000000000000000" charset="-122"/>
                <a:ea typeface="方正粗黑宋简体" panose="02000000000000000000" charset="-122"/>
                <a:cs typeface="方正粗黑宋简体" panose="02000000000000000000" charset="-122"/>
              </a:rPr>
            </a:br>
            <a:r>
              <a:rPr lang="zh-CN" altLang="en-US" sz="1200">
                <a:latin typeface="方正粗黑宋简体" panose="02000000000000000000" charset="-122"/>
                <a:ea typeface="方正粗黑宋简体" panose="02000000000000000000" charset="-122"/>
                <a:cs typeface="方正粗黑宋简体" panose="02000000000000000000" charset="-122"/>
              </a:rPr>
              <a:t>清标完成之后，会在清标页面显示清标人员和清标日期，</a:t>
            </a:r>
            <a:br>
              <a:rPr lang="zh-CN" altLang="en-US" sz="1200">
                <a:latin typeface="方正粗黑宋简体" panose="02000000000000000000" charset="-122"/>
                <a:ea typeface="方正粗黑宋简体" panose="02000000000000000000" charset="-122"/>
                <a:cs typeface="方正粗黑宋简体" panose="02000000000000000000" charset="-122"/>
              </a:rPr>
            </a:br>
            <a:r>
              <a:rPr lang="zh-CN" altLang="en-US" sz="1200">
                <a:latin typeface="方正粗黑宋简体" panose="02000000000000000000" charset="-122"/>
                <a:ea typeface="方正粗黑宋简体" panose="02000000000000000000" charset="-122"/>
                <a:cs typeface="方正粗黑宋简体" panose="02000000000000000000" charset="-122"/>
              </a:rPr>
              <a:t>根据实际情况可进行重新清标。如下图：</a:t>
            </a:r>
            <a:endParaRPr lang="zh-CN" altLang="en-US" sz="1200">
              <a:latin typeface="方正粗黑宋简体" panose="02000000000000000000" charset="-122"/>
              <a:ea typeface="方正粗黑宋简体" panose="02000000000000000000" charset="-122"/>
              <a:cs typeface="方正粗黑宋简体" panose="02000000000000000000" charset="-122"/>
            </a:endParaRPr>
          </a:p>
        </p:txBody>
      </p:sp>
      <p:pic>
        <p:nvPicPr>
          <p:cNvPr id="3" name="图片 2"/>
          <p:cNvPicPr>
            <a:picLocks noChangeAspect="1"/>
          </p:cNvPicPr>
          <p:nvPr>
            <p:custDataLst>
              <p:tags r:id="rId1"/>
            </p:custDataLst>
          </p:nvPr>
        </p:nvPicPr>
        <p:blipFill>
          <a:blip r:embed="rId2"/>
          <a:srcRect/>
          <a:stretch>
            <a:fillRect/>
          </a:stretch>
        </p:blipFill>
        <p:spPr>
          <a:xfrm>
            <a:off x="0" y="1143000"/>
            <a:ext cx="9143365" cy="3146425"/>
          </a:xfrm>
          <a:prstGeom prst="rect">
            <a:avLst/>
          </a:prstGeom>
        </p:spPr>
      </p:pic>
      <p:pic>
        <p:nvPicPr>
          <p:cNvPr id="45061" name="图片 5" descr="公司LOGO2018版[1]"/>
          <p:cNvPicPr>
            <a:picLocks noChangeAspect="1"/>
          </p:cNvPicPr>
          <p:nvPr>
            <p:custDataLst>
              <p:tags r:id="rId3"/>
            </p:custDataLst>
          </p:nvPr>
        </p:nvPicPr>
        <p:blipFill>
          <a:blip r:embed="rId4"/>
          <a:stretch>
            <a:fillRect/>
          </a:stretch>
        </p:blipFill>
        <p:spPr>
          <a:xfrm>
            <a:off x="7924800" y="6324600"/>
            <a:ext cx="1079500" cy="441325"/>
          </a:xfrm>
          <a:prstGeom prst="rect">
            <a:avLst/>
          </a:prstGeom>
          <a:noFill/>
          <a:ln w="9525">
            <a:noFill/>
          </a:ln>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8910" y="87630"/>
            <a:ext cx="7618095" cy="829945"/>
          </a:xfrm>
        </p:spPr>
        <p:txBody>
          <a:bodyPr wrap="square"/>
          <a:lstStyle/>
          <a:p>
            <a:r>
              <a:rPr lang="en-US" altLang="zh-CN" sz="1200" b="0">
                <a:latin typeface="方正粗黑宋简体" panose="02000000000000000000" charset="-122"/>
                <a:ea typeface="方正粗黑宋简体" panose="02000000000000000000" charset="-122"/>
                <a:cs typeface="方正粗黑宋简体" panose="02000000000000000000" charset="-122"/>
              </a:rPr>
              <a:t>5.2</a:t>
            </a:r>
            <a:r>
              <a:rPr sz="1200" b="0">
                <a:latin typeface="方正粗黑宋简体" panose="02000000000000000000" charset="-122"/>
                <a:ea typeface="方正粗黑宋简体" panose="02000000000000000000" charset="-122"/>
                <a:cs typeface="方正粗黑宋简体" panose="02000000000000000000" charset="-122"/>
              </a:rPr>
              <a:t>清单符合性检查</a:t>
            </a:r>
            <a:br>
              <a:rPr sz="1200" b="0">
                <a:latin typeface="方正粗黑宋简体" panose="02000000000000000000" charset="-122"/>
                <a:ea typeface="方正粗黑宋简体" panose="02000000000000000000" charset="-122"/>
                <a:cs typeface="方正粗黑宋简体" panose="02000000000000000000" charset="-122"/>
              </a:rPr>
            </a:br>
            <a:r>
              <a:rPr sz="1200" b="0">
                <a:latin typeface="方正粗黑宋简体" panose="02000000000000000000" charset="-122"/>
                <a:ea typeface="方正粗黑宋简体" panose="02000000000000000000" charset="-122"/>
                <a:cs typeface="方正粗黑宋简体" panose="02000000000000000000" charset="-122"/>
              </a:rPr>
              <a:t>清标完成之后点击“清单符合性检查”菜单，“清单偏差一览表”和“清单单价为零一览表”可进行内容切换，可以查看共有多少条错误数据。点击页面右上角的“选择投标单位”下拉框，可以筛选并单独查看某家单位的清标结果。</a:t>
            </a:r>
            <a:endParaRPr sz="1200" b="0">
              <a:latin typeface="方正粗黑宋简体" panose="02000000000000000000" charset="-122"/>
              <a:ea typeface="方正粗黑宋简体" panose="02000000000000000000" charset="-122"/>
              <a:cs typeface="方正粗黑宋简体" panose="02000000000000000000" charset="-122"/>
            </a:endParaRPr>
          </a:p>
        </p:txBody>
      </p:sp>
      <p:pic>
        <p:nvPicPr>
          <p:cNvPr id="3" name="图片 2"/>
          <p:cNvPicPr>
            <a:picLocks noChangeAspect="1"/>
          </p:cNvPicPr>
          <p:nvPr>
            <p:custDataLst>
              <p:tags r:id="rId1"/>
            </p:custDataLst>
          </p:nvPr>
        </p:nvPicPr>
        <p:blipFill>
          <a:blip r:embed="rId2"/>
          <a:srcRect/>
          <a:stretch>
            <a:fillRect/>
          </a:stretch>
        </p:blipFill>
        <p:spPr>
          <a:xfrm>
            <a:off x="0" y="1371600"/>
            <a:ext cx="9143365" cy="3801745"/>
          </a:xfrm>
          <a:prstGeom prst="rect">
            <a:avLst/>
          </a:prstGeom>
        </p:spPr>
      </p:pic>
      <p:pic>
        <p:nvPicPr>
          <p:cNvPr id="45061" name="图片 5" descr="公司LOGO2018版[1]"/>
          <p:cNvPicPr>
            <a:picLocks noChangeAspect="1"/>
          </p:cNvPicPr>
          <p:nvPr>
            <p:custDataLst>
              <p:tags r:id="rId3"/>
            </p:custDataLst>
          </p:nvPr>
        </p:nvPicPr>
        <p:blipFill>
          <a:blip r:embed="rId4"/>
          <a:stretch>
            <a:fillRect/>
          </a:stretch>
        </p:blipFill>
        <p:spPr>
          <a:xfrm>
            <a:off x="7924800" y="6324600"/>
            <a:ext cx="1079500" cy="441325"/>
          </a:xfrm>
          <a:prstGeom prst="rect">
            <a:avLst/>
          </a:prstGeom>
          <a:noFill/>
          <a:ln w="9525">
            <a:noFill/>
          </a:ln>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8910" y="87948"/>
            <a:ext cx="7468870" cy="829945"/>
          </a:xfrm>
        </p:spPr>
        <p:txBody>
          <a:bodyPr wrap="square"/>
          <a:lstStyle/>
          <a:p>
            <a:r>
              <a:rPr lang="en-US" altLang="zh-CN" sz="1200">
                <a:latin typeface="方正粗黑宋简体" panose="02000000000000000000" charset="-122"/>
                <a:ea typeface="方正粗黑宋简体" panose="02000000000000000000" charset="-122"/>
                <a:cs typeface="方正粗黑宋简体" panose="02000000000000000000" charset="-122"/>
              </a:rPr>
              <a:t>5.3其他措施项目符合性检查</a:t>
            </a:r>
            <a:br>
              <a:rPr lang="en-US" altLang="zh-CN" sz="1200">
                <a:latin typeface="方正粗黑宋简体" panose="02000000000000000000" charset="-122"/>
                <a:ea typeface="方正粗黑宋简体" panose="02000000000000000000" charset="-122"/>
                <a:cs typeface="方正粗黑宋简体" panose="02000000000000000000" charset="-122"/>
              </a:rPr>
            </a:br>
            <a:r>
              <a:rPr lang="en-US" altLang="zh-CN" sz="1200">
                <a:latin typeface="方正粗黑宋简体" panose="02000000000000000000" charset="-122"/>
                <a:ea typeface="方正粗黑宋简体" panose="02000000000000000000" charset="-122"/>
                <a:cs typeface="方正粗黑宋简体" panose="02000000000000000000" charset="-122"/>
              </a:rPr>
              <a:t>各评委进行其他措施项目符合性检查</a:t>
            </a:r>
            <a:r>
              <a:rPr sz="1200">
                <a:latin typeface="方正粗黑宋简体" panose="02000000000000000000" charset="-122"/>
                <a:ea typeface="方正粗黑宋简体" panose="02000000000000000000" charset="-122"/>
                <a:cs typeface="方正粗黑宋简体" panose="02000000000000000000" charset="-122"/>
              </a:rPr>
              <a:t>，点击“其他措施项目符合性检查”在此页面中可以查看清标清出来的措施项目，也可以选择投标单位，对某个单位的错误项进行查看。</a:t>
            </a:r>
            <a:r>
              <a:rPr sz="1200">
                <a:solidFill>
                  <a:srgbClr val="FF0000"/>
                </a:solidFill>
                <a:latin typeface="方正粗黑宋简体" panose="02000000000000000000" charset="-122"/>
                <a:ea typeface="方正粗黑宋简体" panose="02000000000000000000" charset="-122"/>
                <a:cs typeface="方正粗黑宋简体" panose="02000000000000000000" charset="-122"/>
              </a:rPr>
              <a:t>计算错误检查，检查方式其他同措施项目符合性检查相同。</a:t>
            </a:r>
            <a:endParaRPr sz="1200">
              <a:solidFill>
                <a:srgbClr val="FF0000"/>
              </a:solidFill>
              <a:latin typeface="方正粗黑宋简体" panose="02000000000000000000" charset="-122"/>
              <a:ea typeface="方正粗黑宋简体" panose="02000000000000000000" charset="-122"/>
              <a:cs typeface="方正粗黑宋简体" panose="02000000000000000000" charset="-122"/>
            </a:endParaRPr>
          </a:p>
        </p:txBody>
      </p:sp>
      <p:pic>
        <p:nvPicPr>
          <p:cNvPr id="3" name="图片 2"/>
          <p:cNvPicPr>
            <a:picLocks noChangeAspect="1"/>
          </p:cNvPicPr>
          <p:nvPr>
            <p:custDataLst>
              <p:tags r:id="rId1"/>
            </p:custDataLst>
          </p:nvPr>
        </p:nvPicPr>
        <p:blipFill>
          <a:blip r:embed="rId2"/>
          <a:srcRect/>
          <a:stretch>
            <a:fillRect/>
          </a:stretch>
        </p:blipFill>
        <p:spPr>
          <a:xfrm>
            <a:off x="0" y="1066800"/>
            <a:ext cx="9144000" cy="2362200"/>
          </a:xfrm>
          <a:prstGeom prst="rect">
            <a:avLst/>
          </a:prstGeom>
        </p:spPr>
      </p:pic>
      <p:pic>
        <p:nvPicPr>
          <p:cNvPr id="4" name="图片 3"/>
          <p:cNvPicPr>
            <a:picLocks noChangeAspect="1"/>
          </p:cNvPicPr>
          <p:nvPr>
            <p:custDataLst>
              <p:tags r:id="rId3"/>
            </p:custDataLst>
          </p:nvPr>
        </p:nvPicPr>
        <p:blipFill>
          <a:blip r:embed="rId4"/>
          <a:srcRect/>
          <a:stretch>
            <a:fillRect/>
          </a:stretch>
        </p:blipFill>
        <p:spPr>
          <a:xfrm>
            <a:off x="0" y="3429000"/>
            <a:ext cx="9144000" cy="2336165"/>
          </a:xfrm>
          <a:prstGeom prst="rect">
            <a:avLst/>
          </a:prstGeom>
        </p:spPr>
      </p:pic>
      <p:pic>
        <p:nvPicPr>
          <p:cNvPr id="45061" name="图片 5" descr="公司LOGO2018版[1]"/>
          <p:cNvPicPr>
            <a:picLocks noChangeAspect="1"/>
          </p:cNvPicPr>
          <p:nvPr>
            <p:custDataLst>
              <p:tags r:id="rId5"/>
            </p:custDataLst>
          </p:nvPr>
        </p:nvPicPr>
        <p:blipFill>
          <a:blip r:embed="rId6"/>
          <a:stretch>
            <a:fillRect/>
          </a:stretch>
        </p:blipFill>
        <p:spPr>
          <a:xfrm>
            <a:off x="7924800" y="6324600"/>
            <a:ext cx="1079500" cy="441325"/>
          </a:xfrm>
          <a:prstGeom prst="rect">
            <a:avLst/>
          </a:prstGeom>
          <a:noFill/>
          <a:ln w="9525">
            <a:noFill/>
          </a:ln>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8748" y="272267"/>
            <a:ext cx="6275460" cy="460375"/>
          </a:xfrm>
        </p:spPr>
        <p:txBody>
          <a:bodyPr/>
          <a:lstStyle/>
          <a:p>
            <a:r>
              <a:rPr lang="en-US" altLang="zh-CN" sz="1200" b="0">
                <a:latin typeface="方正粗黑宋简体" panose="02000000000000000000" charset="-122"/>
                <a:ea typeface="方正粗黑宋简体" panose="02000000000000000000" charset="-122"/>
                <a:cs typeface="方正粗黑宋简体" panose="02000000000000000000" charset="-122"/>
              </a:rPr>
              <a:t>5.4点击“清标结果”在该页面中可以看到清标之后，符合招标文件要求的单位列表和清单错误列表。</a:t>
            </a:r>
            <a:endParaRPr lang="en-US" altLang="zh-CN" sz="1200" b="0">
              <a:latin typeface="方正粗黑宋简体" panose="02000000000000000000" charset="-122"/>
              <a:ea typeface="方正粗黑宋简体" panose="02000000000000000000" charset="-122"/>
              <a:cs typeface="方正粗黑宋简体" panose="02000000000000000000" charset="-122"/>
            </a:endParaRPr>
          </a:p>
        </p:txBody>
      </p:sp>
      <p:pic>
        <p:nvPicPr>
          <p:cNvPr id="3" name="图片 2"/>
          <p:cNvPicPr>
            <a:picLocks noChangeAspect="1"/>
          </p:cNvPicPr>
          <p:nvPr>
            <p:custDataLst>
              <p:tags r:id="rId1"/>
            </p:custDataLst>
          </p:nvPr>
        </p:nvPicPr>
        <p:blipFill>
          <a:blip r:embed="rId2"/>
          <a:srcRect/>
          <a:stretch>
            <a:fillRect/>
          </a:stretch>
        </p:blipFill>
        <p:spPr>
          <a:xfrm>
            <a:off x="0" y="1371600"/>
            <a:ext cx="9143365" cy="4003040"/>
          </a:xfrm>
          <a:prstGeom prst="rect">
            <a:avLst/>
          </a:prstGeom>
        </p:spPr>
      </p:pic>
      <p:pic>
        <p:nvPicPr>
          <p:cNvPr id="45061" name="图片 5" descr="公司LOGO2018版[1]"/>
          <p:cNvPicPr>
            <a:picLocks noChangeAspect="1"/>
          </p:cNvPicPr>
          <p:nvPr>
            <p:custDataLst>
              <p:tags r:id="rId3"/>
            </p:custDataLst>
          </p:nvPr>
        </p:nvPicPr>
        <p:blipFill>
          <a:blip r:embed="rId4"/>
          <a:stretch>
            <a:fillRect/>
          </a:stretch>
        </p:blipFill>
        <p:spPr>
          <a:xfrm>
            <a:off x="7924800" y="6324600"/>
            <a:ext cx="1079500" cy="441325"/>
          </a:xfrm>
          <a:prstGeom prst="rect">
            <a:avLst/>
          </a:prstGeom>
          <a:noFill/>
          <a:ln w="9525">
            <a:noFill/>
          </a:ln>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28600" y="228600"/>
            <a:ext cx="6732905" cy="2022475"/>
          </a:xfrm>
        </p:spPr>
        <p:txBody>
          <a:bodyPr wrap="square">
            <a:noAutofit/>
          </a:bodyPr>
          <a:lstStyle/>
          <a:p>
            <a:r>
              <a:rPr lang="en-US" altLang="zh-CN" sz="1200" b="0">
                <a:latin typeface="方正粗黑宋简体" panose="02000000000000000000" charset="-122"/>
                <a:ea typeface="方正粗黑宋简体" panose="02000000000000000000" charset="-122"/>
                <a:cs typeface="方正粗黑宋简体" panose="02000000000000000000" charset="-122"/>
              </a:rPr>
              <a:t>5.5</a:t>
            </a:r>
            <a:r>
              <a:rPr sz="1200" b="0">
                <a:latin typeface="方正粗黑宋简体" panose="02000000000000000000" charset="-122"/>
                <a:ea typeface="方正粗黑宋简体" panose="02000000000000000000" charset="-122"/>
                <a:cs typeface="方正粗黑宋简体" panose="02000000000000000000" charset="-122"/>
              </a:rPr>
              <a:t>标书雷同性分析</a:t>
            </a:r>
            <a:br>
              <a:rPr sz="1200" b="0">
                <a:latin typeface="方正粗黑宋简体" panose="02000000000000000000" charset="-122"/>
                <a:ea typeface="方正粗黑宋简体" panose="02000000000000000000" charset="-122"/>
                <a:cs typeface="方正粗黑宋简体" panose="02000000000000000000" charset="-122"/>
              </a:rPr>
            </a:br>
            <a:r>
              <a:rPr sz="1200" b="0">
                <a:latin typeface="方正粗黑宋简体" panose="02000000000000000000" charset="-122"/>
                <a:ea typeface="方正粗黑宋简体" panose="02000000000000000000" charset="-122"/>
                <a:cs typeface="方正粗黑宋简体" panose="02000000000000000000" charset="-122"/>
              </a:rPr>
              <a:t>点击“标书雷同性分析”在标书雷同性分析页面下，共有2个选项卡按钮。分别是标书特征码、特征码比对。</a:t>
            </a:r>
            <a:br>
              <a:rPr sz="1200">
                <a:latin typeface="方正粗黑宋简体" panose="02000000000000000000" charset="-122"/>
                <a:ea typeface="方正粗黑宋简体" panose="02000000000000000000" charset="-122"/>
                <a:cs typeface="方正粗黑宋简体" panose="02000000000000000000" charset="-122"/>
              </a:rPr>
            </a:br>
            <a:br>
              <a:rPr sz="1200">
                <a:latin typeface="方正粗黑宋简体" panose="02000000000000000000" charset="-122"/>
                <a:ea typeface="方正粗黑宋简体" panose="02000000000000000000" charset="-122"/>
                <a:cs typeface="方正粗黑宋简体" panose="02000000000000000000" charset="-122"/>
              </a:rPr>
            </a:br>
            <a:r>
              <a:rPr sz="1200">
                <a:solidFill>
                  <a:srgbClr val="FF0000"/>
                </a:solidFill>
                <a:latin typeface="方正粗黑宋简体" panose="02000000000000000000" charset="-122"/>
                <a:ea typeface="方正粗黑宋简体" panose="02000000000000000000" charset="-122"/>
                <a:cs typeface="方正粗黑宋简体" panose="02000000000000000000" charset="-122"/>
              </a:rPr>
              <a:t>标书特征码选项中主要列出一些投标文件制作的时的一些标志性信息。在该页面中，可以查看投标文件制作时间、文件创建标识码、投标文件上传时间，和投标文件制作的时候所使用的机器码。</a:t>
            </a:r>
            <a:br>
              <a:rPr sz="1200">
                <a:solidFill>
                  <a:srgbClr val="FF0000"/>
                </a:solidFill>
                <a:latin typeface="方正粗黑宋简体" panose="02000000000000000000" charset="-122"/>
                <a:ea typeface="方正粗黑宋简体" panose="02000000000000000000" charset="-122"/>
                <a:cs typeface="方正粗黑宋简体" panose="02000000000000000000" charset="-122"/>
              </a:rPr>
            </a:br>
            <a:br>
              <a:rPr sz="1200">
                <a:solidFill>
                  <a:srgbClr val="FF0000"/>
                </a:solidFill>
                <a:latin typeface="方正粗黑宋简体" panose="02000000000000000000" charset="-122"/>
                <a:ea typeface="方正粗黑宋简体" panose="02000000000000000000" charset="-122"/>
                <a:cs typeface="方正粗黑宋简体" panose="02000000000000000000" charset="-122"/>
              </a:rPr>
            </a:br>
            <a:r>
              <a:rPr sz="1200">
                <a:solidFill>
                  <a:srgbClr val="FF0000"/>
                </a:solidFill>
                <a:latin typeface="方正粗黑宋简体" panose="02000000000000000000" charset="-122"/>
                <a:ea typeface="方正粗黑宋简体" panose="02000000000000000000" charset="-122"/>
                <a:cs typeface="方正粗黑宋简体" panose="02000000000000000000" charset="-122"/>
              </a:rPr>
              <a:t>特征码比对主要是对标书特征码进行分析，并给出分析结果。</a:t>
            </a:r>
            <a:endParaRPr sz="1200">
              <a:solidFill>
                <a:srgbClr val="FF0000"/>
              </a:solidFill>
              <a:latin typeface="方正粗黑宋简体" panose="02000000000000000000" charset="-122"/>
              <a:ea typeface="方正粗黑宋简体" panose="02000000000000000000" charset="-122"/>
              <a:cs typeface="方正粗黑宋简体" panose="02000000000000000000" charset="-122"/>
            </a:endParaRPr>
          </a:p>
        </p:txBody>
      </p:sp>
      <p:pic>
        <p:nvPicPr>
          <p:cNvPr id="3" name="图片 2"/>
          <p:cNvPicPr>
            <a:picLocks noChangeAspect="1"/>
          </p:cNvPicPr>
          <p:nvPr>
            <p:custDataLst>
              <p:tags r:id="rId1"/>
            </p:custDataLst>
          </p:nvPr>
        </p:nvPicPr>
        <p:blipFill>
          <a:blip r:embed="rId2"/>
          <a:srcRect/>
          <a:stretch>
            <a:fillRect/>
          </a:stretch>
        </p:blipFill>
        <p:spPr>
          <a:xfrm>
            <a:off x="0" y="2251075"/>
            <a:ext cx="9149080" cy="2261870"/>
          </a:xfrm>
          <a:prstGeom prst="rect">
            <a:avLst/>
          </a:prstGeom>
        </p:spPr>
      </p:pic>
      <p:pic>
        <p:nvPicPr>
          <p:cNvPr id="4" name="图片 3"/>
          <p:cNvPicPr>
            <a:picLocks noChangeAspect="1"/>
          </p:cNvPicPr>
          <p:nvPr>
            <p:custDataLst>
              <p:tags r:id="rId3"/>
            </p:custDataLst>
          </p:nvPr>
        </p:nvPicPr>
        <p:blipFill>
          <a:blip r:embed="rId4"/>
          <a:srcRect/>
          <a:stretch>
            <a:fillRect/>
          </a:stretch>
        </p:blipFill>
        <p:spPr>
          <a:xfrm>
            <a:off x="0" y="3962400"/>
            <a:ext cx="9149080" cy="2237740"/>
          </a:xfrm>
          <a:prstGeom prst="rect">
            <a:avLst/>
          </a:prstGeom>
        </p:spPr>
      </p:pic>
      <p:pic>
        <p:nvPicPr>
          <p:cNvPr id="45061" name="图片 5" descr="公司LOGO2018版[1]"/>
          <p:cNvPicPr>
            <a:picLocks noChangeAspect="1"/>
          </p:cNvPicPr>
          <p:nvPr>
            <p:custDataLst>
              <p:tags r:id="rId5"/>
            </p:custDataLst>
          </p:nvPr>
        </p:nvPicPr>
        <p:blipFill>
          <a:blip r:embed="rId6"/>
          <a:stretch>
            <a:fillRect/>
          </a:stretch>
        </p:blipFill>
        <p:spPr>
          <a:xfrm>
            <a:off x="7924800" y="6324600"/>
            <a:ext cx="1079500" cy="441325"/>
          </a:xfrm>
          <a:prstGeom prst="rect">
            <a:avLst/>
          </a:prstGeom>
          <a:noFill/>
          <a:ln w="9525">
            <a:noFill/>
          </a:ln>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8910" y="180340"/>
            <a:ext cx="7900035" cy="645160"/>
          </a:xfrm>
        </p:spPr>
        <p:txBody>
          <a:bodyPr wrap="square"/>
          <a:lstStyle/>
          <a:p>
            <a:r>
              <a:rPr lang="en-US" altLang="zh-CN" sz="1200" b="0">
                <a:latin typeface="方正粗黑宋简体" panose="02000000000000000000" charset="-122"/>
                <a:ea typeface="方正粗黑宋简体" panose="02000000000000000000" charset="-122"/>
                <a:cs typeface="方正粗黑宋简体" panose="02000000000000000000" charset="-122"/>
              </a:rPr>
              <a:t>5.6</a:t>
            </a:r>
            <a:r>
              <a:rPr sz="1200" b="0">
                <a:latin typeface="方正粗黑宋简体" panose="02000000000000000000" charset="-122"/>
                <a:ea typeface="方正粗黑宋简体" panose="02000000000000000000" charset="-122"/>
                <a:cs typeface="方正粗黑宋简体" panose="02000000000000000000" charset="-122"/>
              </a:rPr>
              <a:t>挑选主要材料清单、挑选分部分项工程量清单。</a:t>
            </a:r>
            <a:br>
              <a:rPr sz="1200" b="0">
                <a:latin typeface="方正粗黑宋简体" panose="02000000000000000000" charset="-122"/>
                <a:ea typeface="方正粗黑宋简体" panose="02000000000000000000" charset="-122"/>
                <a:cs typeface="方正粗黑宋简体" panose="02000000000000000000" charset="-122"/>
              </a:rPr>
            </a:br>
            <a:r>
              <a:rPr sz="1200" b="0">
                <a:latin typeface="方正粗黑宋简体" panose="02000000000000000000" charset="-122"/>
                <a:ea typeface="方正粗黑宋简体" panose="02000000000000000000" charset="-122"/>
                <a:cs typeface="方正粗黑宋简体" panose="02000000000000000000" charset="-122"/>
              </a:rPr>
              <a:t>主要材料清单，点击随机抽取，系统默认选择</a:t>
            </a:r>
            <a:r>
              <a:rPr lang="en-US" altLang="zh-CN" sz="1200" b="0">
                <a:latin typeface="方正粗黑宋简体" panose="02000000000000000000" charset="-122"/>
                <a:ea typeface="方正粗黑宋简体" panose="02000000000000000000" charset="-122"/>
                <a:cs typeface="方正粗黑宋简体" panose="02000000000000000000" charset="-122"/>
              </a:rPr>
              <a:t>10</a:t>
            </a:r>
            <a:r>
              <a:rPr sz="1200" b="0">
                <a:latin typeface="方正粗黑宋简体" panose="02000000000000000000" charset="-122"/>
                <a:ea typeface="方正粗黑宋简体" panose="02000000000000000000" charset="-122"/>
                <a:cs typeface="方正粗黑宋简体" panose="02000000000000000000" charset="-122"/>
              </a:rPr>
              <a:t>条，</a:t>
            </a:r>
            <a:r>
              <a:rPr sz="1200" b="0">
                <a:latin typeface="方正粗黑宋简体" panose="02000000000000000000" charset="-122"/>
                <a:ea typeface="方正粗黑宋简体" panose="02000000000000000000" charset="-122"/>
                <a:cs typeface="方正粗黑宋简体" panose="02000000000000000000" charset="-122"/>
                <a:sym typeface="+mn-ea"/>
              </a:rPr>
              <a:t>如果大于小于</a:t>
            </a:r>
            <a:r>
              <a:rPr lang="en-US" altLang="zh-CN" sz="1200" b="0">
                <a:latin typeface="方正粗黑宋简体" panose="02000000000000000000" charset="-122"/>
                <a:ea typeface="方正粗黑宋简体" panose="02000000000000000000" charset="-122"/>
                <a:cs typeface="方正粗黑宋简体" panose="02000000000000000000" charset="-122"/>
                <a:sym typeface="+mn-ea"/>
              </a:rPr>
              <a:t>10</a:t>
            </a:r>
            <a:r>
              <a:rPr sz="1200" b="0">
                <a:latin typeface="方正粗黑宋简体" panose="02000000000000000000" charset="-122"/>
                <a:ea typeface="方正粗黑宋简体" panose="02000000000000000000" charset="-122"/>
                <a:cs typeface="方正粗黑宋简体" panose="02000000000000000000" charset="-122"/>
                <a:sym typeface="+mn-ea"/>
              </a:rPr>
              <a:t>条，可以手动挑选；</a:t>
            </a:r>
            <a:br>
              <a:rPr sz="1200" b="0">
                <a:latin typeface="方正粗黑宋简体" panose="02000000000000000000" charset="-122"/>
                <a:ea typeface="方正粗黑宋简体" panose="02000000000000000000" charset="-122"/>
                <a:cs typeface="方正粗黑宋简体" panose="02000000000000000000" charset="-122"/>
                <a:sym typeface="+mn-ea"/>
              </a:rPr>
            </a:br>
            <a:r>
              <a:rPr sz="1200" b="0">
                <a:latin typeface="方正粗黑宋简体" panose="02000000000000000000" charset="-122"/>
                <a:ea typeface="方正粗黑宋简体" panose="02000000000000000000" charset="-122"/>
                <a:cs typeface="方正粗黑宋简体" panose="02000000000000000000" charset="-122"/>
                <a:sym typeface="+mn-ea"/>
              </a:rPr>
              <a:t>分部分项工程量清单，随机抽取系统默认为</a:t>
            </a:r>
            <a:r>
              <a:rPr lang="en-US" altLang="zh-CN" sz="1200" b="0">
                <a:latin typeface="方正粗黑宋简体" panose="02000000000000000000" charset="-122"/>
                <a:ea typeface="方正粗黑宋简体" panose="02000000000000000000" charset="-122"/>
                <a:cs typeface="方正粗黑宋简体" panose="02000000000000000000" charset="-122"/>
                <a:sym typeface="+mn-ea"/>
              </a:rPr>
              <a:t>20</a:t>
            </a:r>
            <a:r>
              <a:rPr sz="1200" b="0">
                <a:latin typeface="方正粗黑宋简体" panose="02000000000000000000" charset="-122"/>
                <a:ea typeface="方正粗黑宋简体" panose="02000000000000000000" charset="-122"/>
                <a:cs typeface="方正粗黑宋简体" panose="02000000000000000000" charset="-122"/>
                <a:sym typeface="+mn-ea"/>
              </a:rPr>
              <a:t>条，如果大于小于</a:t>
            </a:r>
            <a:r>
              <a:rPr lang="en-US" altLang="zh-CN" sz="1200" b="0">
                <a:latin typeface="方正粗黑宋简体" panose="02000000000000000000" charset="-122"/>
                <a:ea typeface="方正粗黑宋简体" panose="02000000000000000000" charset="-122"/>
                <a:cs typeface="方正粗黑宋简体" panose="02000000000000000000" charset="-122"/>
                <a:sym typeface="+mn-ea"/>
              </a:rPr>
              <a:t>20</a:t>
            </a:r>
            <a:r>
              <a:rPr sz="1200" b="0">
                <a:latin typeface="方正粗黑宋简体" panose="02000000000000000000" charset="-122"/>
                <a:ea typeface="方正粗黑宋简体" panose="02000000000000000000" charset="-122"/>
                <a:cs typeface="方正粗黑宋简体" panose="02000000000000000000" charset="-122"/>
                <a:sym typeface="+mn-ea"/>
              </a:rPr>
              <a:t>条，也可手动挑选。</a:t>
            </a:r>
            <a:endParaRPr sz="1200" b="0">
              <a:latin typeface="方正粗黑宋简体" panose="02000000000000000000" charset="-122"/>
              <a:ea typeface="方正粗黑宋简体" panose="02000000000000000000" charset="-122"/>
              <a:cs typeface="方正粗黑宋简体" panose="02000000000000000000" charset="-122"/>
              <a:sym typeface="+mn-ea"/>
            </a:endParaRPr>
          </a:p>
        </p:txBody>
      </p:sp>
      <p:pic>
        <p:nvPicPr>
          <p:cNvPr id="3" name="图片 2"/>
          <p:cNvPicPr>
            <a:picLocks noChangeAspect="1"/>
          </p:cNvPicPr>
          <p:nvPr>
            <p:custDataLst>
              <p:tags r:id="rId1"/>
            </p:custDataLst>
          </p:nvPr>
        </p:nvPicPr>
        <p:blipFill>
          <a:blip r:embed="rId2"/>
          <a:srcRect/>
          <a:stretch>
            <a:fillRect/>
          </a:stretch>
        </p:blipFill>
        <p:spPr>
          <a:xfrm>
            <a:off x="0" y="1143000"/>
            <a:ext cx="9144000" cy="3268980"/>
          </a:xfrm>
          <a:prstGeom prst="rect">
            <a:avLst/>
          </a:prstGeom>
        </p:spPr>
      </p:pic>
      <p:pic>
        <p:nvPicPr>
          <p:cNvPr id="4" name="图片 3"/>
          <p:cNvPicPr>
            <a:picLocks noChangeAspect="1"/>
          </p:cNvPicPr>
          <p:nvPr>
            <p:custDataLst>
              <p:tags r:id="rId3"/>
            </p:custDataLst>
          </p:nvPr>
        </p:nvPicPr>
        <p:blipFill>
          <a:blip r:embed="rId4"/>
          <a:srcRect/>
          <a:stretch>
            <a:fillRect/>
          </a:stretch>
        </p:blipFill>
        <p:spPr>
          <a:xfrm>
            <a:off x="0" y="2819400"/>
            <a:ext cx="9143365" cy="3434080"/>
          </a:xfrm>
          <a:prstGeom prst="rect">
            <a:avLst/>
          </a:prstGeom>
        </p:spPr>
      </p:pic>
      <p:pic>
        <p:nvPicPr>
          <p:cNvPr id="45061" name="图片 5" descr="公司LOGO2018版[1]"/>
          <p:cNvPicPr>
            <a:picLocks noChangeAspect="1"/>
          </p:cNvPicPr>
          <p:nvPr>
            <p:custDataLst>
              <p:tags r:id="rId5"/>
            </p:custDataLst>
          </p:nvPr>
        </p:nvPicPr>
        <p:blipFill>
          <a:blip r:embed="rId6"/>
          <a:stretch>
            <a:fillRect/>
          </a:stretch>
        </p:blipFill>
        <p:spPr>
          <a:xfrm>
            <a:off x="7924800" y="6324600"/>
            <a:ext cx="1079500" cy="441325"/>
          </a:xfrm>
          <a:prstGeom prst="rect">
            <a:avLst/>
          </a:prstGeom>
          <a:noFill/>
          <a:ln w="9525">
            <a:noFill/>
          </a:ln>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8748" y="179875"/>
            <a:ext cx="6275460" cy="645160"/>
          </a:xfrm>
        </p:spPr>
        <p:txBody>
          <a:bodyPr/>
          <a:lstStyle/>
          <a:p>
            <a:r>
              <a:rPr lang="en-US" altLang="zh-CN" sz="1200" b="0">
                <a:latin typeface="方正粗黑宋简体" panose="02000000000000000000" charset="-122"/>
                <a:ea typeface="方正粗黑宋简体" panose="02000000000000000000" charset="-122"/>
                <a:cs typeface="方正粗黑宋简体" panose="02000000000000000000" charset="-122"/>
              </a:rPr>
              <a:t>5.7 </a:t>
            </a:r>
            <a:r>
              <a:rPr sz="1200" b="0">
                <a:latin typeface="方正粗黑宋简体" panose="02000000000000000000" charset="-122"/>
                <a:ea typeface="方正粗黑宋简体" panose="02000000000000000000" charset="-122"/>
                <a:cs typeface="方正粗黑宋简体" panose="02000000000000000000" charset="-122"/>
              </a:rPr>
              <a:t>经济标打分</a:t>
            </a:r>
            <a:br>
              <a:rPr sz="1200" b="0">
                <a:latin typeface="方正粗黑宋简体" panose="02000000000000000000" charset="-122"/>
                <a:ea typeface="方正粗黑宋简体" panose="02000000000000000000" charset="-122"/>
                <a:cs typeface="方正粗黑宋简体" panose="02000000000000000000" charset="-122"/>
              </a:rPr>
            </a:br>
            <a:r>
              <a:rPr sz="1200" b="0">
                <a:latin typeface="方正粗黑宋简体" panose="02000000000000000000" charset="-122"/>
                <a:ea typeface="方正粗黑宋简体" panose="02000000000000000000" charset="-122"/>
                <a:cs typeface="方正粗黑宋简体" panose="02000000000000000000" charset="-122"/>
              </a:rPr>
              <a:t>只要正常上传清单，清标，那么到经济标打分环节，系统会进行自动算分，评委查看分数，确认无误，直接提交即可。</a:t>
            </a:r>
            <a:endParaRPr sz="1200" b="0">
              <a:latin typeface="方正粗黑宋简体" panose="02000000000000000000" charset="-122"/>
              <a:ea typeface="方正粗黑宋简体" panose="02000000000000000000" charset="-122"/>
              <a:cs typeface="方正粗黑宋简体" panose="02000000000000000000" charset="-122"/>
            </a:endParaRPr>
          </a:p>
        </p:txBody>
      </p:sp>
      <p:pic>
        <p:nvPicPr>
          <p:cNvPr id="3" name="图片 2"/>
          <p:cNvPicPr>
            <a:picLocks noChangeAspect="1"/>
          </p:cNvPicPr>
          <p:nvPr>
            <p:custDataLst>
              <p:tags r:id="rId1"/>
            </p:custDataLst>
          </p:nvPr>
        </p:nvPicPr>
        <p:blipFill>
          <a:blip r:embed="rId2"/>
          <a:srcRect/>
          <a:stretch>
            <a:fillRect/>
          </a:stretch>
        </p:blipFill>
        <p:spPr>
          <a:xfrm>
            <a:off x="0" y="1295400"/>
            <a:ext cx="9144000" cy="4851400"/>
          </a:xfrm>
          <a:prstGeom prst="rect">
            <a:avLst/>
          </a:prstGeom>
        </p:spPr>
      </p:pic>
      <p:pic>
        <p:nvPicPr>
          <p:cNvPr id="45061" name="图片 5" descr="公司LOGO2018版[1]"/>
          <p:cNvPicPr>
            <a:picLocks noChangeAspect="1"/>
          </p:cNvPicPr>
          <p:nvPr>
            <p:custDataLst>
              <p:tags r:id="rId3"/>
            </p:custDataLst>
          </p:nvPr>
        </p:nvPicPr>
        <p:blipFill>
          <a:blip r:embed="rId4"/>
          <a:stretch>
            <a:fillRect/>
          </a:stretch>
        </p:blipFill>
        <p:spPr>
          <a:xfrm>
            <a:off x="7924800" y="6324600"/>
            <a:ext cx="1079500" cy="441325"/>
          </a:xfrm>
          <a:prstGeom prst="rect">
            <a:avLst/>
          </a:prstGeom>
          <a:noFill/>
          <a:ln w="9525">
            <a:noFill/>
          </a:ln>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8748" y="87482"/>
            <a:ext cx="6275460" cy="829945"/>
          </a:xfrm>
        </p:spPr>
        <p:txBody>
          <a:bodyPr/>
          <a:lstStyle/>
          <a:p>
            <a:r>
              <a:rPr lang="en-US" altLang="zh-CN" sz="1200" b="0">
                <a:latin typeface="方正粗黑宋简体" panose="02000000000000000000" charset="-122"/>
                <a:ea typeface="方正粗黑宋简体" panose="02000000000000000000" charset="-122"/>
                <a:cs typeface="方正粗黑宋简体" panose="02000000000000000000" charset="-122"/>
              </a:rPr>
              <a:t>5.8</a:t>
            </a:r>
            <a:r>
              <a:rPr sz="1200" b="0">
                <a:latin typeface="方正粗黑宋简体" panose="02000000000000000000" charset="-122"/>
                <a:ea typeface="方正粗黑宋简体" panose="02000000000000000000" charset="-122"/>
                <a:cs typeface="方正粗黑宋简体" panose="02000000000000000000" charset="-122"/>
              </a:rPr>
              <a:t>查看投标报价分析表、主要材料分析表等。</a:t>
            </a:r>
            <a:br>
              <a:rPr sz="1200" b="0">
                <a:latin typeface="方正粗黑宋简体" panose="02000000000000000000" charset="-122"/>
                <a:ea typeface="方正粗黑宋简体" panose="02000000000000000000" charset="-122"/>
                <a:cs typeface="方正粗黑宋简体" panose="02000000000000000000" charset="-122"/>
              </a:rPr>
            </a:br>
            <a:r>
              <a:rPr sz="1200" b="0">
                <a:latin typeface="方正粗黑宋简体" panose="02000000000000000000" charset="-122"/>
                <a:ea typeface="方正粗黑宋简体" panose="02000000000000000000" charset="-122"/>
                <a:cs typeface="方正粗黑宋简体" panose="02000000000000000000" charset="-122"/>
              </a:rPr>
              <a:t>项目正常评标结束之后，评委可以在评标报告栏，查看对应的表内容。（招标人、代理机构也可以在业务系统中的评标报告栏进行查看）</a:t>
            </a:r>
            <a:r>
              <a:rPr sz="1200" b="0">
                <a:solidFill>
                  <a:srgbClr val="FF0000"/>
                </a:solidFill>
                <a:latin typeface="方正粗黑宋简体" panose="02000000000000000000" charset="-122"/>
                <a:ea typeface="方正粗黑宋简体" panose="02000000000000000000" charset="-122"/>
                <a:cs typeface="方正粗黑宋简体" panose="02000000000000000000" charset="-122"/>
              </a:rPr>
              <a:t>评标结束之前无法查看。</a:t>
            </a:r>
            <a:endParaRPr sz="1200" b="0">
              <a:solidFill>
                <a:srgbClr val="FF0000"/>
              </a:solidFill>
              <a:latin typeface="方正粗黑宋简体" panose="02000000000000000000" charset="-122"/>
              <a:ea typeface="方正粗黑宋简体" panose="02000000000000000000" charset="-122"/>
              <a:cs typeface="方正粗黑宋简体" panose="02000000000000000000" charset="-122"/>
            </a:endParaRPr>
          </a:p>
        </p:txBody>
      </p:sp>
      <p:pic>
        <p:nvPicPr>
          <p:cNvPr id="3" name="图片 2"/>
          <p:cNvPicPr>
            <a:picLocks noChangeAspect="1"/>
          </p:cNvPicPr>
          <p:nvPr>
            <p:custDataLst>
              <p:tags r:id="rId1"/>
            </p:custDataLst>
          </p:nvPr>
        </p:nvPicPr>
        <p:blipFill>
          <a:blip r:embed="rId2"/>
          <a:srcRect/>
          <a:stretch>
            <a:fillRect/>
          </a:stretch>
        </p:blipFill>
        <p:spPr>
          <a:xfrm>
            <a:off x="0" y="1219200"/>
            <a:ext cx="9144000" cy="4861560"/>
          </a:xfrm>
          <a:prstGeom prst="rect">
            <a:avLst/>
          </a:prstGeom>
        </p:spPr>
      </p:pic>
      <p:pic>
        <p:nvPicPr>
          <p:cNvPr id="45061" name="图片 5" descr="公司LOGO2018版[1]"/>
          <p:cNvPicPr>
            <a:picLocks noChangeAspect="1"/>
          </p:cNvPicPr>
          <p:nvPr>
            <p:custDataLst>
              <p:tags r:id="rId3"/>
            </p:custDataLst>
          </p:nvPr>
        </p:nvPicPr>
        <p:blipFill>
          <a:blip r:embed="rId4"/>
          <a:stretch>
            <a:fillRect/>
          </a:stretch>
        </p:blipFill>
        <p:spPr>
          <a:xfrm>
            <a:off x="7924800" y="6324600"/>
            <a:ext cx="1079500" cy="441325"/>
          </a:xfrm>
          <a:prstGeom prst="rect">
            <a:avLst/>
          </a:prstGeom>
          <a:noFill/>
          <a:ln w="9525">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图片 4" descr="公司LOGO2018版[1]"/>
          <p:cNvPicPr>
            <a:picLocks noChangeAspect="1"/>
          </p:cNvPicPr>
          <p:nvPr/>
        </p:nvPicPr>
        <p:blipFill>
          <a:blip r:embed="rId1"/>
          <a:stretch>
            <a:fillRect/>
          </a:stretch>
        </p:blipFill>
        <p:spPr>
          <a:xfrm>
            <a:off x="7924800" y="6324600"/>
            <a:ext cx="1079500" cy="441325"/>
          </a:xfrm>
          <a:prstGeom prst="rect">
            <a:avLst/>
          </a:prstGeom>
          <a:noFill/>
          <a:ln w="9525">
            <a:noFill/>
          </a:ln>
        </p:spPr>
      </p:pic>
      <p:sp>
        <p:nvSpPr>
          <p:cNvPr id="48131" name="标题 1"/>
          <p:cNvSpPr>
            <a:spLocks noGrp="1"/>
          </p:cNvSpPr>
          <p:nvPr>
            <p:ph type="title"/>
          </p:nvPr>
        </p:nvSpPr>
        <p:spPr>
          <a:xfrm>
            <a:off x="647700" y="-26987"/>
            <a:ext cx="7886700" cy="1325562"/>
          </a:xfrm>
        </p:spPr>
        <p:txBody>
          <a:bodyPr vert="horz" wrap="square" lIns="91440" tIns="45720" rIns="91440" bIns="45720" anchor="ctr" anchorCtr="0"/>
          <a:lstStyle/>
          <a:p>
            <a:pPr defTabSz="913130" eaLnBrk="1" hangingPunct="1"/>
            <a:r>
              <a:rPr lang="zh-CN" altLang="en-US" sz="3600" kern="1200" dirty="0">
                <a:latin typeface="黑体" panose="02010609060101010101" charset="-122"/>
                <a:ea typeface="黑体" panose="02010609060101010101" charset="-122"/>
                <a:cs typeface="+mj-cs"/>
              </a:rPr>
              <a:t>系统驱动软件及操作手册下载地址</a:t>
            </a:r>
            <a:endParaRPr lang="zh-CN" altLang="en-US" sz="3600" kern="1200" dirty="0">
              <a:latin typeface="黑体" panose="02010609060101010101" charset="-122"/>
              <a:ea typeface="黑体" panose="02010609060101010101" charset="-122"/>
              <a:cs typeface="+mj-cs"/>
            </a:endParaRPr>
          </a:p>
        </p:txBody>
      </p:sp>
      <p:sp>
        <p:nvSpPr>
          <p:cNvPr id="48132" name="TextBox 5"/>
          <p:cNvSpPr txBox="1"/>
          <p:nvPr/>
        </p:nvSpPr>
        <p:spPr>
          <a:xfrm>
            <a:off x="990600" y="1142683"/>
            <a:ext cx="7391400" cy="398780"/>
          </a:xfrm>
          <a:prstGeom prst="rect">
            <a:avLst/>
          </a:prstGeom>
          <a:noFill/>
          <a:ln w="9525">
            <a:noFill/>
          </a:ln>
        </p:spPr>
        <p:txBody>
          <a:bodyPr>
            <a:spAutoFit/>
          </a:bodyPr>
          <a:lstStyle/>
          <a:p>
            <a:pPr eaLnBrk="1" hangingPunct="1"/>
            <a:r>
              <a:rPr lang="en-US" altLang="zh-CN" sz="2000" b="1" dirty="0">
                <a:latin typeface="宋体" panose="02010600030101010101" pitchFamily="2" charset="-122"/>
              </a:rPr>
              <a:t>http://hnsggzyjy.henan.gov.cn/TPBidderZTK/memberLogin</a:t>
            </a:r>
            <a:endParaRPr lang="en-US" altLang="zh-CN" sz="2000" b="1" dirty="0">
              <a:latin typeface="宋体" panose="02010600030101010101" pitchFamily="2" charset="-122"/>
            </a:endParaRPr>
          </a:p>
        </p:txBody>
      </p:sp>
      <p:pic>
        <p:nvPicPr>
          <p:cNvPr id="4" name="图片 3"/>
          <p:cNvPicPr>
            <a:picLocks noChangeAspect="1"/>
          </p:cNvPicPr>
          <p:nvPr>
            <p:custDataLst>
              <p:tags r:id="rId2"/>
            </p:custDataLst>
          </p:nvPr>
        </p:nvPicPr>
        <p:blipFill>
          <a:blip r:embed="rId3"/>
          <a:srcRect/>
          <a:stretch>
            <a:fillRect/>
          </a:stretch>
        </p:blipFill>
        <p:spPr>
          <a:xfrm>
            <a:off x="0" y="1676400"/>
            <a:ext cx="9133840" cy="4564380"/>
          </a:xfrm>
          <a:prstGeom prst="rect">
            <a:avLst/>
          </a:prstGeom>
        </p:spPr>
      </p:pic>
    </p:spTree>
  </p:cSld>
  <p:clrMapOvr>
    <a:masterClrMapping/>
  </p:clrMapOvr>
  <p:transition spd="slow"/>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8748" y="179875"/>
            <a:ext cx="6275460" cy="645160"/>
          </a:xfrm>
        </p:spPr>
        <p:txBody>
          <a:bodyPr/>
          <a:lstStyle/>
          <a:p>
            <a:r>
              <a:rPr lang="zh-CN" altLang="en-US">
                <a:solidFill>
                  <a:schemeClr val="accent1"/>
                </a:solidFill>
                <a:effectLst>
                  <a:outerShdw blurRad="38100" dist="25400" dir="5400000" algn="ctr" rotWithShape="0">
                    <a:srgbClr val="6E747A">
                      <a:alpha val="43000"/>
                    </a:srgbClr>
                  </a:outerShdw>
                </a:effectLst>
              </a:rPr>
              <a:t>评标系统</a:t>
            </a:r>
            <a:endParaRPr lang="zh-CN" altLang="en-US">
              <a:solidFill>
                <a:schemeClr val="accent1"/>
              </a:solidFill>
              <a:effectLst>
                <a:outerShdw blurRad="38100" dist="25400" dir="5400000" algn="ctr" rotWithShape="0">
                  <a:srgbClr val="6E747A">
                    <a:alpha val="43000"/>
                  </a:srgbClr>
                </a:outerShdw>
              </a:effectLst>
            </a:endParaRPr>
          </a:p>
        </p:txBody>
      </p:sp>
      <p:sp>
        <p:nvSpPr>
          <p:cNvPr id="3" name="文本框 2"/>
          <p:cNvSpPr txBox="1"/>
          <p:nvPr/>
        </p:nvSpPr>
        <p:spPr>
          <a:xfrm>
            <a:off x="2751455" y="3346450"/>
            <a:ext cx="3692525" cy="645160"/>
          </a:xfrm>
          <a:prstGeom prst="rect">
            <a:avLst/>
          </a:prstGeom>
          <a:noFill/>
        </p:spPr>
        <p:txBody>
          <a:bodyPr wrap="square" rtlCol="0">
            <a:spAutoFit/>
          </a:bodyPr>
          <a:lstStyle/>
          <a:p>
            <a:r>
              <a:rPr lang="zh-CN" altLang="en-US" sz="3600" b="1">
                <a:solidFill>
                  <a:schemeClr val="accent1"/>
                </a:solidFill>
                <a:effectLst>
                  <a:outerShdw blurRad="38100" dist="25400" dir="5400000" algn="ctr" rotWithShape="0">
                    <a:srgbClr val="6E747A">
                      <a:alpha val="43000"/>
                    </a:srgbClr>
                  </a:outerShdw>
                </a:effectLst>
                <a:latin typeface="宋体" panose="02010600030101010101" pitchFamily="2" charset="-122"/>
                <a:cs typeface="宋体" panose="02010600030101010101" pitchFamily="2" charset="-122"/>
              </a:rPr>
              <a:t>（</a:t>
            </a:r>
            <a:r>
              <a:rPr lang="en-US" altLang="zh-CN" sz="3600" b="1">
                <a:solidFill>
                  <a:schemeClr val="accent1"/>
                </a:solidFill>
                <a:effectLst>
                  <a:outerShdw blurRad="38100" dist="25400" dir="5400000" algn="ctr" rotWithShape="0">
                    <a:srgbClr val="6E747A">
                      <a:alpha val="43000"/>
                    </a:srgbClr>
                  </a:outerShdw>
                </a:effectLst>
                <a:latin typeface="宋体" panose="02010600030101010101" pitchFamily="2" charset="-122"/>
                <a:cs typeface="宋体" panose="02010600030101010101" pitchFamily="2" charset="-122"/>
              </a:rPr>
              <a:t>6</a:t>
            </a:r>
            <a:r>
              <a:rPr lang="zh-CN" altLang="en-US" sz="3600" b="1">
                <a:solidFill>
                  <a:schemeClr val="accent1"/>
                </a:solidFill>
                <a:effectLst>
                  <a:outerShdw blurRad="38100" dist="25400" dir="5400000" algn="ctr" rotWithShape="0">
                    <a:srgbClr val="6E747A">
                      <a:alpha val="43000"/>
                    </a:srgbClr>
                  </a:outerShdw>
                </a:effectLst>
                <a:latin typeface="宋体" panose="02010600030101010101" pitchFamily="2" charset="-122"/>
                <a:cs typeface="宋体" panose="02010600030101010101" pitchFamily="2" charset="-122"/>
              </a:rPr>
              <a:t>）初步评审</a:t>
            </a:r>
            <a:endParaRPr lang="zh-CN" altLang="en-US" sz="3600" b="1">
              <a:solidFill>
                <a:schemeClr val="accent1"/>
              </a:solidFill>
              <a:effectLst>
                <a:outerShdw blurRad="38100" dist="25400" dir="5400000" algn="ctr" rotWithShape="0">
                  <a:srgbClr val="6E747A">
                    <a:alpha val="43000"/>
                  </a:srgbClr>
                </a:outerShdw>
              </a:effectLst>
              <a:latin typeface="宋体" panose="02010600030101010101" pitchFamily="2" charset="-122"/>
              <a:cs typeface="宋体" panose="02010600030101010101" pitchFamily="2" charset="-122"/>
            </a:endParaRPr>
          </a:p>
        </p:txBody>
      </p:sp>
      <p:pic>
        <p:nvPicPr>
          <p:cNvPr id="45061" name="图片 5" descr="公司LOGO2018版[1]"/>
          <p:cNvPicPr>
            <a:picLocks noChangeAspect="1"/>
          </p:cNvPicPr>
          <p:nvPr>
            <p:custDataLst>
              <p:tags r:id="rId1"/>
            </p:custDataLst>
          </p:nvPr>
        </p:nvPicPr>
        <p:blipFill>
          <a:blip r:embed="rId2"/>
          <a:stretch>
            <a:fillRect/>
          </a:stretch>
        </p:blipFill>
        <p:spPr>
          <a:xfrm>
            <a:off x="7924800" y="6324600"/>
            <a:ext cx="1079500" cy="441325"/>
          </a:xfrm>
          <a:prstGeom prst="rect">
            <a:avLst/>
          </a:prstGeom>
          <a:noFill/>
          <a:ln w="9525">
            <a:noFill/>
          </a:ln>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8748" y="272267"/>
            <a:ext cx="6275460" cy="460375"/>
          </a:xfrm>
        </p:spPr>
        <p:txBody>
          <a:bodyPr/>
          <a:lstStyle/>
          <a:p>
            <a:r>
              <a:rPr lang="en-US" altLang="zh-CN" sz="1200" b="0">
                <a:latin typeface="方正粗黑宋简体" panose="02000000000000000000" charset="-122"/>
                <a:ea typeface="方正粗黑宋简体" panose="02000000000000000000" charset="-122"/>
                <a:cs typeface="方正粗黑宋简体" panose="02000000000000000000" charset="-122"/>
              </a:rPr>
              <a:t>6.1</a:t>
            </a:r>
            <a:r>
              <a:rPr sz="1200" b="0">
                <a:latin typeface="方正粗黑宋简体" panose="02000000000000000000" charset="-122"/>
                <a:ea typeface="方正粗黑宋简体" panose="02000000000000000000" charset="-122"/>
                <a:cs typeface="方正粗黑宋简体" panose="02000000000000000000" charset="-122"/>
              </a:rPr>
              <a:t>投标人信用查询</a:t>
            </a:r>
            <a:br>
              <a:rPr sz="1200" b="0">
                <a:latin typeface="方正粗黑宋简体" panose="02000000000000000000" charset="-122"/>
                <a:ea typeface="方正粗黑宋简体" panose="02000000000000000000" charset="-122"/>
                <a:cs typeface="方正粗黑宋简体" panose="02000000000000000000" charset="-122"/>
              </a:rPr>
            </a:br>
            <a:r>
              <a:rPr sz="1200" b="0">
                <a:latin typeface="方正粗黑宋简体" panose="02000000000000000000" charset="-122"/>
                <a:ea typeface="方正粗黑宋简体" panose="02000000000000000000" charset="-122"/>
                <a:cs typeface="方正粗黑宋简体" panose="02000000000000000000" charset="-122"/>
              </a:rPr>
              <a:t>初步评审环节选择“投标人信用查询”子菜单，查看投标人信用信息。</a:t>
            </a:r>
            <a:endParaRPr sz="1200" b="0">
              <a:latin typeface="方正粗黑宋简体" panose="02000000000000000000" charset="-122"/>
              <a:ea typeface="方正粗黑宋简体" panose="02000000000000000000" charset="-122"/>
              <a:cs typeface="方正粗黑宋简体" panose="02000000000000000000" charset="-122"/>
            </a:endParaRPr>
          </a:p>
        </p:txBody>
      </p:sp>
      <p:pic>
        <p:nvPicPr>
          <p:cNvPr id="3" name="图片 2"/>
          <p:cNvPicPr>
            <a:picLocks noChangeAspect="1"/>
          </p:cNvPicPr>
          <p:nvPr>
            <p:custDataLst>
              <p:tags r:id="rId1"/>
            </p:custDataLst>
          </p:nvPr>
        </p:nvPicPr>
        <p:blipFill>
          <a:blip r:embed="rId2"/>
          <a:srcRect/>
          <a:stretch>
            <a:fillRect/>
          </a:stretch>
        </p:blipFill>
        <p:spPr>
          <a:xfrm>
            <a:off x="0" y="1127125"/>
            <a:ext cx="9144000" cy="4603750"/>
          </a:xfrm>
          <a:prstGeom prst="rect">
            <a:avLst/>
          </a:prstGeom>
        </p:spPr>
      </p:pic>
      <p:pic>
        <p:nvPicPr>
          <p:cNvPr id="45061" name="图片 5" descr="公司LOGO2018版[1]"/>
          <p:cNvPicPr>
            <a:picLocks noChangeAspect="1"/>
          </p:cNvPicPr>
          <p:nvPr>
            <p:custDataLst>
              <p:tags r:id="rId3"/>
            </p:custDataLst>
          </p:nvPr>
        </p:nvPicPr>
        <p:blipFill>
          <a:blip r:embed="rId4"/>
          <a:stretch>
            <a:fillRect/>
          </a:stretch>
        </p:blipFill>
        <p:spPr>
          <a:xfrm>
            <a:off x="7924800" y="6324600"/>
            <a:ext cx="1079500" cy="441325"/>
          </a:xfrm>
          <a:prstGeom prst="rect">
            <a:avLst/>
          </a:prstGeom>
          <a:noFill/>
          <a:ln w="9525">
            <a:noFill/>
          </a:ln>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8910" y="272098"/>
            <a:ext cx="6557645" cy="460375"/>
          </a:xfrm>
        </p:spPr>
        <p:txBody>
          <a:bodyPr wrap="square"/>
          <a:lstStyle/>
          <a:p>
            <a:r>
              <a:rPr lang="en-US" altLang="zh-CN" sz="1200">
                <a:latin typeface="方正粗黑宋简体" panose="02000000000000000000" charset="-122"/>
                <a:ea typeface="方正粗黑宋简体" panose="02000000000000000000" charset="-122"/>
                <a:cs typeface="方正粗黑宋简体" panose="02000000000000000000" charset="-122"/>
              </a:rPr>
              <a:t>6.2</a:t>
            </a:r>
            <a:r>
              <a:rPr sz="1200">
                <a:latin typeface="方正粗黑宋简体" panose="02000000000000000000" charset="-122"/>
                <a:ea typeface="方正粗黑宋简体" panose="02000000000000000000" charset="-122"/>
                <a:cs typeface="方正粗黑宋简体" panose="02000000000000000000" charset="-122"/>
              </a:rPr>
              <a:t>标书雷同性分析</a:t>
            </a:r>
            <a:br>
              <a:rPr sz="1200">
                <a:latin typeface="方正粗黑宋简体" panose="02000000000000000000" charset="-122"/>
                <a:ea typeface="方正粗黑宋简体" panose="02000000000000000000" charset="-122"/>
                <a:cs typeface="方正粗黑宋简体" panose="02000000000000000000" charset="-122"/>
              </a:rPr>
            </a:br>
            <a:r>
              <a:rPr sz="1200">
                <a:latin typeface="方正粗黑宋简体" panose="02000000000000000000" charset="-122"/>
                <a:ea typeface="方正粗黑宋简体" panose="02000000000000000000" charset="-122"/>
                <a:cs typeface="方正粗黑宋简体" panose="02000000000000000000" charset="-122"/>
              </a:rPr>
              <a:t>初步评审环节选择“标书雷同性分析”子菜单，查看、比对标书特征码。</a:t>
            </a:r>
            <a:endParaRPr sz="1200">
              <a:latin typeface="方正粗黑宋简体" panose="02000000000000000000" charset="-122"/>
              <a:ea typeface="方正粗黑宋简体" panose="02000000000000000000" charset="-122"/>
              <a:cs typeface="方正粗黑宋简体" panose="02000000000000000000" charset="-122"/>
            </a:endParaRPr>
          </a:p>
        </p:txBody>
      </p:sp>
      <p:pic>
        <p:nvPicPr>
          <p:cNvPr id="3" name="图片 2"/>
          <p:cNvPicPr>
            <a:picLocks noChangeAspect="1"/>
          </p:cNvPicPr>
          <p:nvPr>
            <p:custDataLst>
              <p:tags r:id="rId1"/>
            </p:custDataLst>
          </p:nvPr>
        </p:nvPicPr>
        <p:blipFill>
          <a:blip r:embed="rId2"/>
          <a:srcRect/>
          <a:stretch>
            <a:fillRect/>
          </a:stretch>
        </p:blipFill>
        <p:spPr>
          <a:xfrm>
            <a:off x="0" y="1142365"/>
            <a:ext cx="9143365" cy="4573270"/>
          </a:xfrm>
          <a:prstGeom prst="rect">
            <a:avLst/>
          </a:prstGeom>
        </p:spPr>
      </p:pic>
      <p:pic>
        <p:nvPicPr>
          <p:cNvPr id="45061" name="图片 5" descr="公司LOGO2018版[1]"/>
          <p:cNvPicPr>
            <a:picLocks noChangeAspect="1"/>
          </p:cNvPicPr>
          <p:nvPr>
            <p:custDataLst>
              <p:tags r:id="rId3"/>
            </p:custDataLst>
          </p:nvPr>
        </p:nvPicPr>
        <p:blipFill>
          <a:blip r:embed="rId4"/>
          <a:stretch>
            <a:fillRect/>
          </a:stretch>
        </p:blipFill>
        <p:spPr>
          <a:xfrm>
            <a:off x="7924800" y="6324600"/>
            <a:ext cx="1079500" cy="441325"/>
          </a:xfrm>
          <a:prstGeom prst="rect">
            <a:avLst/>
          </a:prstGeom>
          <a:noFill/>
          <a:ln w="9525">
            <a:noFill/>
          </a:ln>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8748" y="364660"/>
            <a:ext cx="6275460" cy="275590"/>
          </a:xfrm>
        </p:spPr>
        <p:txBody>
          <a:bodyPr/>
          <a:lstStyle/>
          <a:p>
            <a:r>
              <a:rPr sz="1200" b="0">
                <a:latin typeface="方正粗黑宋简体" panose="02000000000000000000" charset="-122"/>
                <a:ea typeface="方正粗黑宋简体" panose="02000000000000000000" charset="-122"/>
                <a:sym typeface="+mn-ea"/>
              </a:rPr>
              <a:t>查看、比对标书特征码</a:t>
            </a:r>
            <a:endParaRPr lang="zh-CN" altLang="en-US" sz="1200" b="0">
              <a:latin typeface="方正粗黑宋简体" panose="02000000000000000000" charset="-122"/>
              <a:ea typeface="方正粗黑宋简体" panose="02000000000000000000" charset="-122"/>
            </a:endParaRPr>
          </a:p>
        </p:txBody>
      </p:sp>
      <p:pic>
        <p:nvPicPr>
          <p:cNvPr id="3" name="图片 2"/>
          <p:cNvPicPr>
            <a:picLocks noChangeAspect="1"/>
          </p:cNvPicPr>
          <p:nvPr>
            <p:custDataLst>
              <p:tags r:id="rId1"/>
            </p:custDataLst>
          </p:nvPr>
        </p:nvPicPr>
        <p:blipFill>
          <a:blip r:embed="rId2"/>
          <a:srcRect/>
          <a:stretch>
            <a:fillRect/>
          </a:stretch>
        </p:blipFill>
        <p:spPr>
          <a:xfrm>
            <a:off x="0" y="1219200"/>
            <a:ext cx="9143365" cy="4575810"/>
          </a:xfrm>
          <a:prstGeom prst="rect">
            <a:avLst/>
          </a:prstGeom>
        </p:spPr>
      </p:pic>
      <p:pic>
        <p:nvPicPr>
          <p:cNvPr id="45061" name="图片 5" descr="公司LOGO2018版[1]"/>
          <p:cNvPicPr>
            <a:picLocks noChangeAspect="1"/>
          </p:cNvPicPr>
          <p:nvPr>
            <p:custDataLst>
              <p:tags r:id="rId3"/>
            </p:custDataLst>
          </p:nvPr>
        </p:nvPicPr>
        <p:blipFill>
          <a:blip r:embed="rId4"/>
          <a:stretch>
            <a:fillRect/>
          </a:stretch>
        </p:blipFill>
        <p:spPr>
          <a:xfrm>
            <a:off x="7924800" y="6324600"/>
            <a:ext cx="1079500" cy="441325"/>
          </a:xfrm>
          <a:prstGeom prst="rect">
            <a:avLst/>
          </a:prstGeom>
          <a:noFill/>
          <a:ln w="9525">
            <a:noFill/>
          </a:ln>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custDataLst>
              <p:tags r:id="rId1"/>
            </p:custDataLst>
          </p:nvPr>
        </p:nvPicPr>
        <p:blipFill>
          <a:blip r:embed="rId2"/>
          <a:srcRect/>
          <a:stretch>
            <a:fillRect/>
          </a:stretch>
        </p:blipFill>
        <p:spPr>
          <a:xfrm>
            <a:off x="0" y="1752600"/>
            <a:ext cx="9144000" cy="4530725"/>
          </a:xfrm>
          <a:prstGeom prst="rect">
            <a:avLst/>
          </a:prstGeom>
        </p:spPr>
      </p:pic>
      <p:sp>
        <p:nvSpPr>
          <p:cNvPr id="2" name="标题 1"/>
          <p:cNvSpPr>
            <a:spLocks noGrp="1"/>
          </p:cNvSpPr>
          <p:nvPr>
            <p:ph type="title"/>
          </p:nvPr>
        </p:nvSpPr>
        <p:spPr>
          <a:xfrm>
            <a:off x="457200" y="168275"/>
            <a:ext cx="6275705" cy="1717040"/>
          </a:xfrm>
        </p:spPr>
        <p:txBody>
          <a:bodyPr>
            <a:noAutofit/>
          </a:bodyPr>
          <a:lstStyle/>
          <a:p>
            <a:r>
              <a:rPr lang="en-US" altLang="zh-CN" sz="1200" b="0">
                <a:latin typeface="方正粗黑宋简体" panose="02000000000000000000" charset="-122"/>
                <a:ea typeface="方正粗黑宋简体" panose="02000000000000000000" charset="-122"/>
                <a:cs typeface="方正粗黑宋简体" panose="02000000000000000000" charset="-122"/>
              </a:rPr>
              <a:t>6.3</a:t>
            </a:r>
            <a:r>
              <a:rPr sz="1200" b="0">
                <a:latin typeface="方正粗黑宋简体" panose="02000000000000000000" charset="-122"/>
                <a:ea typeface="方正粗黑宋简体" panose="02000000000000000000" charset="-122"/>
                <a:cs typeface="方正粗黑宋简体" panose="02000000000000000000" charset="-122"/>
              </a:rPr>
              <a:t>初步评审</a:t>
            </a:r>
            <a:br>
              <a:rPr sz="1200" b="0">
                <a:latin typeface="方正粗黑宋简体" panose="02000000000000000000" charset="-122"/>
                <a:ea typeface="方正粗黑宋简体" panose="02000000000000000000" charset="-122"/>
                <a:cs typeface="方正粗黑宋简体" panose="02000000000000000000" charset="-122"/>
              </a:rPr>
            </a:br>
            <a:r>
              <a:rPr sz="1200" b="0">
                <a:latin typeface="方正粗黑宋简体" panose="02000000000000000000" charset="-122"/>
                <a:ea typeface="方正粗黑宋简体" panose="02000000000000000000" charset="-122"/>
                <a:cs typeface="方正粗黑宋简体" panose="02000000000000000000" charset="-122"/>
              </a:rPr>
              <a:t>选择“初步评审”子菜单，进入初步评审页面</a:t>
            </a:r>
            <a:br>
              <a:rPr sz="1200" b="0">
                <a:latin typeface="方正粗黑宋简体" panose="02000000000000000000" charset="-122"/>
                <a:ea typeface="方正粗黑宋简体" panose="02000000000000000000" charset="-122"/>
                <a:cs typeface="方正粗黑宋简体" panose="02000000000000000000" charset="-122"/>
              </a:rPr>
            </a:br>
            <a:r>
              <a:rPr sz="1200" b="0">
                <a:latin typeface="方正粗黑宋简体" panose="02000000000000000000" charset="-122"/>
                <a:ea typeface="方正粗黑宋简体" panose="02000000000000000000" charset="-122"/>
                <a:cs typeface="方正粗黑宋简体" panose="02000000000000000000" charset="-122"/>
              </a:rPr>
              <a:t>①点击您所在的位置后方的“</a:t>
            </a:r>
            <a:r>
              <a:rPr lang="en-US" altLang="zh-CN" sz="1200" b="0">
                <a:latin typeface="方正粗黑宋简体" panose="02000000000000000000" charset="-122"/>
                <a:ea typeface="方正粗黑宋简体" panose="02000000000000000000" charset="-122"/>
                <a:cs typeface="方正粗黑宋简体" panose="02000000000000000000" charset="-122"/>
              </a:rPr>
              <a:t>←→</a:t>
            </a:r>
            <a:r>
              <a:rPr sz="1200" b="0">
                <a:latin typeface="方正粗黑宋简体" panose="02000000000000000000" charset="-122"/>
                <a:ea typeface="方正粗黑宋简体" panose="02000000000000000000" charset="-122"/>
                <a:cs typeface="方正粗黑宋简体" panose="02000000000000000000" charset="-122"/>
              </a:rPr>
              <a:t>”按钮切换投标单位；</a:t>
            </a:r>
            <a:br>
              <a:rPr sz="1200" b="0">
                <a:latin typeface="方正粗黑宋简体" panose="02000000000000000000" charset="-122"/>
                <a:ea typeface="方正粗黑宋简体" panose="02000000000000000000" charset="-122"/>
                <a:cs typeface="方正粗黑宋简体" panose="02000000000000000000" charset="-122"/>
              </a:rPr>
            </a:br>
            <a:r>
              <a:rPr sz="1200" b="0">
                <a:latin typeface="方正粗黑宋简体" panose="02000000000000000000" charset="-122"/>
                <a:ea typeface="方正粗黑宋简体" panose="02000000000000000000" charset="-122"/>
                <a:cs typeface="方正粗黑宋简体" panose="02000000000000000000" charset="-122"/>
              </a:rPr>
              <a:t>②对各评分点进行点评（通过/不通过），若不通过，需输入评审意见；</a:t>
            </a:r>
            <a:br>
              <a:rPr sz="1200" b="0">
                <a:latin typeface="方正粗黑宋简体" panose="02000000000000000000" charset="-122"/>
                <a:ea typeface="方正粗黑宋简体" panose="02000000000000000000" charset="-122"/>
                <a:cs typeface="方正粗黑宋简体" panose="02000000000000000000" charset="-122"/>
              </a:rPr>
            </a:br>
            <a:r>
              <a:rPr sz="1200" b="0">
                <a:latin typeface="方正粗黑宋简体" panose="02000000000000000000" charset="-122"/>
                <a:ea typeface="方正粗黑宋简体" panose="02000000000000000000" charset="-122"/>
                <a:cs typeface="方正粗黑宋简体" panose="02000000000000000000" charset="-122"/>
              </a:rPr>
              <a:t>③点选切换文件进行评审，文件预览将在④处显示；</a:t>
            </a:r>
            <a:br>
              <a:rPr sz="1200" b="0">
                <a:latin typeface="方正粗黑宋简体" panose="02000000000000000000" charset="-122"/>
                <a:ea typeface="方正粗黑宋简体" panose="02000000000000000000" charset="-122"/>
                <a:cs typeface="方正粗黑宋简体" panose="02000000000000000000" charset="-122"/>
              </a:rPr>
            </a:br>
            <a:r>
              <a:rPr sz="1200" b="0">
                <a:latin typeface="方正粗黑宋简体" panose="02000000000000000000" charset="-122"/>
                <a:ea typeface="方正粗黑宋简体" panose="02000000000000000000" charset="-122"/>
                <a:cs typeface="方正粗黑宋简体" panose="02000000000000000000" charset="-122"/>
              </a:rPr>
              <a:t>④显示当前选择的文件预览；</a:t>
            </a:r>
            <a:br>
              <a:rPr sz="1200" b="0">
                <a:latin typeface="方正粗黑宋简体" panose="02000000000000000000" charset="-122"/>
                <a:ea typeface="方正粗黑宋简体" panose="02000000000000000000" charset="-122"/>
                <a:cs typeface="方正粗黑宋简体" panose="02000000000000000000" charset="-122"/>
              </a:rPr>
            </a:br>
            <a:r>
              <a:rPr sz="1200" b="0">
                <a:latin typeface="方正粗黑宋简体" panose="02000000000000000000" charset="-122"/>
                <a:ea typeface="方正粗黑宋简体" panose="02000000000000000000" charset="-122"/>
                <a:cs typeface="方正粗黑宋简体" panose="02000000000000000000" charset="-122"/>
              </a:rPr>
              <a:t>⑤显示当前评审进度；注意适时在⑥处点击“添加保存”按钮保存进度⑥全部评审完毕后，点击“确认提交”按钮提交评审结果。</a:t>
            </a:r>
            <a:endParaRPr sz="1200" b="0">
              <a:latin typeface="方正粗黑宋简体" panose="02000000000000000000" charset="-122"/>
              <a:ea typeface="方正粗黑宋简体" panose="02000000000000000000" charset="-122"/>
              <a:cs typeface="方正粗黑宋简体" panose="02000000000000000000" charset="-122"/>
            </a:endParaRPr>
          </a:p>
        </p:txBody>
      </p:sp>
      <p:pic>
        <p:nvPicPr>
          <p:cNvPr id="45061" name="图片 5" descr="公司LOGO2018版[1]"/>
          <p:cNvPicPr>
            <a:picLocks noChangeAspect="1"/>
          </p:cNvPicPr>
          <p:nvPr>
            <p:custDataLst>
              <p:tags r:id="rId3"/>
            </p:custDataLst>
          </p:nvPr>
        </p:nvPicPr>
        <p:blipFill>
          <a:blip r:embed="rId4"/>
          <a:stretch>
            <a:fillRect/>
          </a:stretch>
        </p:blipFill>
        <p:spPr>
          <a:xfrm>
            <a:off x="7924800" y="6324600"/>
            <a:ext cx="1079500" cy="441325"/>
          </a:xfrm>
          <a:prstGeom prst="rect">
            <a:avLst/>
          </a:prstGeom>
          <a:noFill/>
          <a:ln w="9525">
            <a:noFill/>
          </a:ln>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8748" y="272267"/>
            <a:ext cx="6275460" cy="460375"/>
          </a:xfrm>
        </p:spPr>
        <p:txBody>
          <a:bodyPr/>
          <a:lstStyle/>
          <a:p>
            <a:r>
              <a:rPr lang="zh-CN" altLang="en-US" sz="1200" b="0">
                <a:latin typeface="方正粗黑宋简体" panose="02000000000000000000" charset="-122"/>
                <a:ea typeface="方正粗黑宋简体" panose="02000000000000000000" charset="-122"/>
                <a:cs typeface="方正粗黑宋简体" panose="02000000000000000000" charset="-122"/>
              </a:rPr>
              <a:t>点击上图中“确认提交”按钮后，进入评审确认页面，确认无误后，点击“确认提交”按钮进行提交。</a:t>
            </a:r>
            <a:endParaRPr lang="zh-CN" altLang="en-US" sz="1200" b="0">
              <a:latin typeface="方正粗黑宋简体" panose="02000000000000000000" charset="-122"/>
              <a:ea typeface="方正粗黑宋简体" panose="02000000000000000000" charset="-122"/>
              <a:cs typeface="方正粗黑宋简体" panose="02000000000000000000" charset="-122"/>
            </a:endParaRPr>
          </a:p>
        </p:txBody>
      </p:sp>
      <p:pic>
        <p:nvPicPr>
          <p:cNvPr id="3" name="图片 2"/>
          <p:cNvPicPr>
            <a:picLocks noChangeAspect="1"/>
          </p:cNvPicPr>
          <p:nvPr>
            <p:custDataLst>
              <p:tags r:id="rId1"/>
            </p:custDataLst>
          </p:nvPr>
        </p:nvPicPr>
        <p:blipFill>
          <a:blip r:embed="rId2"/>
          <a:srcRect/>
          <a:stretch>
            <a:fillRect/>
          </a:stretch>
        </p:blipFill>
        <p:spPr>
          <a:xfrm>
            <a:off x="0" y="1143000"/>
            <a:ext cx="9144000" cy="4810760"/>
          </a:xfrm>
          <a:prstGeom prst="rect">
            <a:avLst/>
          </a:prstGeom>
        </p:spPr>
      </p:pic>
      <p:pic>
        <p:nvPicPr>
          <p:cNvPr id="45061" name="图片 5" descr="公司LOGO2018版[1]"/>
          <p:cNvPicPr>
            <a:picLocks noChangeAspect="1"/>
          </p:cNvPicPr>
          <p:nvPr>
            <p:custDataLst>
              <p:tags r:id="rId3"/>
            </p:custDataLst>
          </p:nvPr>
        </p:nvPicPr>
        <p:blipFill>
          <a:blip r:embed="rId4"/>
          <a:stretch>
            <a:fillRect/>
          </a:stretch>
        </p:blipFill>
        <p:spPr>
          <a:xfrm>
            <a:off x="7924800" y="6324600"/>
            <a:ext cx="1079500" cy="441325"/>
          </a:xfrm>
          <a:prstGeom prst="rect">
            <a:avLst/>
          </a:prstGeom>
          <a:noFill/>
          <a:ln w="9525">
            <a:noFill/>
          </a:ln>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8910" y="-4445"/>
            <a:ext cx="8688070" cy="1074420"/>
          </a:xfrm>
        </p:spPr>
        <p:txBody>
          <a:bodyPr wrap="square">
            <a:noAutofit/>
          </a:bodyPr>
          <a:lstStyle/>
          <a:p>
            <a:r>
              <a:rPr lang="en-US" altLang="zh-CN" sz="1200" b="0">
                <a:latin typeface="方正粗黑宋简体" panose="02000000000000000000" charset="-122"/>
                <a:ea typeface="方正粗黑宋简体" panose="02000000000000000000" charset="-122"/>
                <a:cs typeface="方正粗黑宋简体" panose="02000000000000000000" charset="-122"/>
              </a:rPr>
              <a:t>6.4</a:t>
            </a:r>
            <a:r>
              <a:rPr sz="1200" b="0">
                <a:latin typeface="方正粗黑宋简体" panose="02000000000000000000" charset="-122"/>
                <a:ea typeface="方正粗黑宋简体" panose="02000000000000000000" charset="-122"/>
                <a:cs typeface="方正粗黑宋简体" panose="02000000000000000000" charset="-122"/>
              </a:rPr>
              <a:t>初步评审汇总</a:t>
            </a:r>
            <a:br>
              <a:rPr sz="1200" b="0">
                <a:latin typeface="方正粗黑宋简体" panose="02000000000000000000" charset="-122"/>
                <a:ea typeface="方正粗黑宋简体" panose="02000000000000000000" charset="-122"/>
                <a:cs typeface="方正粗黑宋简体" panose="02000000000000000000" charset="-122"/>
              </a:rPr>
            </a:br>
            <a:r>
              <a:rPr sz="1200" b="0">
                <a:latin typeface="方正粗黑宋简体" panose="02000000000000000000" charset="-122"/>
                <a:ea typeface="方正粗黑宋简体" panose="02000000000000000000" charset="-122"/>
                <a:cs typeface="方正粗黑宋简体" panose="02000000000000000000" charset="-122"/>
              </a:rPr>
              <a:t>所有评委评审完成后，评委组长选择“初步评审汇总”子菜单，展示所有评分点评审情况，确认无误后点击“确定”按钮进行汇总。如果有评委评审错误，组长可在右上角的下拉框选择相应评委后，点击“退回重评”按钮，退回给评委修改。</a:t>
            </a:r>
            <a:r>
              <a:rPr sz="1200" b="0">
                <a:solidFill>
                  <a:srgbClr val="FF0000"/>
                </a:solidFill>
                <a:latin typeface="方正粗黑宋简体" panose="02000000000000000000" charset="-122"/>
                <a:ea typeface="方正粗黑宋简体" panose="02000000000000000000" charset="-122"/>
                <a:cs typeface="方正粗黑宋简体" panose="02000000000000000000" charset="-122"/>
              </a:rPr>
              <a:t>注意：初步评审汇总只由评委组长操作，评标小组成员无需操作。组长确认汇总后，所有评委将不能再对符合性检查结果进行任何修改。</a:t>
            </a:r>
            <a:endParaRPr sz="1200" b="0">
              <a:solidFill>
                <a:srgbClr val="FF0000"/>
              </a:solidFill>
              <a:latin typeface="方正粗黑宋简体" panose="02000000000000000000" charset="-122"/>
              <a:ea typeface="方正粗黑宋简体" panose="02000000000000000000" charset="-122"/>
              <a:cs typeface="方正粗黑宋简体" panose="02000000000000000000" charset="-122"/>
            </a:endParaRPr>
          </a:p>
        </p:txBody>
      </p:sp>
      <p:pic>
        <p:nvPicPr>
          <p:cNvPr id="3" name="图片 2"/>
          <p:cNvPicPr>
            <a:picLocks noChangeAspect="1"/>
          </p:cNvPicPr>
          <p:nvPr>
            <p:custDataLst>
              <p:tags r:id="rId1"/>
            </p:custDataLst>
          </p:nvPr>
        </p:nvPicPr>
        <p:blipFill>
          <a:blip r:embed="rId2"/>
          <a:srcRect/>
          <a:stretch>
            <a:fillRect/>
          </a:stretch>
        </p:blipFill>
        <p:spPr>
          <a:xfrm>
            <a:off x="0" y="1295400"/>
            <a:ext cx="9144000" cy="4600575"/>
          </a:xfrm>
          <a:prstGeom prst="rect">
            <a:avLst/>
          </a:prstGeom>
        </p:spPr>
      </p:pic>
      <p:pic>
        <p:nvPicPr>
          <p:cNvPr id="45061" name="图片 5" descr="公司LOGO2018版[1]"/>
          <p:cNvPicPr>
            <a:picLocks noChangeAspect="1"/>
          </p:cNvPicPr>
          <p:nvPr>
            <p:custDataLst>
              <p:tags r:id="rId3"/>
            </p:custDataLst>
          </p:nvPr>
        </p:nvPicPr>
        <p:blipFill>
          <a:blip r:embed="rId4"/>
          <a:stretch>
            <a:fillRect/>
          </a:stretch>
        </p:blipFill>
        <p:spPr>
          <a:xfrm>
            <a:off x="7924800" y="6324600"/>
            <a:ext cx="1079500" cy="441325"/>
          </a:xfrm>
          <a:prstGeom prst="rect">
            <a:avLst/>
          </a:prstGeom>
          <a:noFill/>
          <a:ln w="9525">
            <a:noFill/>
          </a:ln>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8748" y="272267"/>
            <a:ext cx="6275460" cy="460375"/>
          </a:xfrm>
        </p:spPr>
        <p:txBody>
          <a:bodyPr/>
          <a:lstStyle/>
          <a:p>
            <a:r>
              <a:rPr lang="en-US" altLang="zh-CN" sz="1200" b="0">
                <a:latin typeface="方正粗黑宋简体" panose="02000000000000000000" charset="-122"/>
                <a:ea typeface="方正粗黑宋简体" panose="02000000000000000000" charset="-122"/>
                <a:cs typeface="方正粗黑宋简体" panose="02000000000000000000" charset="-122"/>
              </a:rPr>
              <a:t>6.5</a:t>
            </a:r>
            <a:r>
              <a:rPr sz="1200" b="0">
                <a:latin typeface="方正粗黑宋简体" panose="02000000000000000000" charset="-122"/>
                <a:ea typeface="方正粗黑宋简体" panose="02000000000000000000" charset="-122"/>
                <a:cs typeface="方正粗黑宋简体" panose="02000000000000000000" charset="-122"/>
              </a:rPr>
              <a:t>无效文件查看</a:t>
            </a:r>
            <a:br>
              <a:rPr sz="1200" b="0">
                <a:latin typeface="方正粗黑宋简体" panose="02000000000000000000" charset="-122"/>
                <a:ea typeface="方正粗黑宋简体" panose="02000000000000000000" charset="-122"/>
                <a:cs typeface="方正粗黑宋简体" panose="02000000000000000000" charset="-122"/>
              </a:rPr>
            </a:br>
            <a:r>
              <a:rPr sz="1200" b="0">
                <a:latin typeface="方正粗黑宋简体" panose="02000000000000000000" charset="-122"/>
                <a:ea typeface="方正粗黑宋简体" panose="02000000000000000000" charset="-122"/>
                <a:cs typeface="方正粗黑宋简体" panose="02000000000000000000" charset="-122"/>
              </a:rPr>
              <a:t>选择“无效文件查看”子菜单可以查看或取消废标单位。</a:t>
            </a:r>
            <a:endParaRPr sz="1200" b="0">
              <a:latin typeface="方正粗黑宋简体" panose="02000000000000000000" charset="-122"/>
              <a:ea typeface="方正粗黑宋简体" panose="02000000000000000000" charset="-122"/>
              <a:cs typeface="方正粗黑宋简体" panose="02000000000000000000" charset="-122"/>
            </a:endParaRPr>
          </a:p>
        </p:txBody>
      </p:sp>
      <p:pic>
        <p:nvPicPr>
          <p:cNvPr id="3" name="图片 2"/>
          <p:cNvPicPr>
            <a:picLocks noChangeAspect="1"/>
          </p:cNvPicPr>
          <p:nvPr>
            <p:custDataLst>
              <p:tags r:id="rId1"/>
            </p:custDataLst>
          </p:nvPr>
        </p:nvPicPr>
        <p:blipFill>
          <a:blip r:embed="rId2"/>
          <a:srcRect/>
          <a:stretch>
            <a:fillRect/>
          </a:stretch>
        </p:blipFill>
        <p:spPr>
          <a:xfrm>
            <a:off x="0" y="1219200"/>
            <a:ext cx="9143365" cy="4613910"/>
          </a:xfrm>
          <a:prstGeom prst="rect">
            <a:avLst/>
          </a:prstGeom>
        </p:spPr>
      </p:pic>
      <p:pic>
        <p:nvPicPr>
          <p:cNvPr id="45061" name="图片 5" descr="公司LOGO2018版[1]"/>
          <p:cNvPicPr>
            <a:picLocks noChangeAspect="1"/>
          </p:cNvPicPr>
          <p:nvPr>
            <p:custDataLst>
              <p:tags r:id="rId3"/>
            </p:custDataLst>
          </p:nvPr>
        </p:nvPicPr>
        <p:blipFill>
          <a:blip r:embed="rId4"/>
          <a:stretch>
            <a:fillRect/>
          </a:stretch>
        </p:blipFill>
        <p:spPr>
          <a:xfrm>
            <a:off x="7924800" y="6324600"/>
            <a:ext cx="1079500" cy="441325"/>
          </a:xfrm>
          <a:prstGeom prst="rect">
            <a:avLst/>
          </a:prstGeom>
          <a:noFill/>
          <a:ln w="9525">
            <a:noFill/>
          </a:ln>
        </p:spPr>
      </p:pic>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8910" y="201930"/>
            <a:ext cx="8467725" cy="2282190"/>
          </a:xfrm>
        </p:spPr>
        <p:txBody>
          <a:bodyPr wrap="square">
            <a:noAutofit/>
          </a:bodyPr>
          <a:lstStyle/>
          <a:p>
            <a:r>
              <a:rPr lang="en-US" altLang="zh-CN" sz="1200" b="0">
                <a:latin typeface="方正粗黑宋简体" panose="02000000000000000000" charset="-122"/>
                <a:ea typeface="方正粗黑宋简体" panose="02000000000000000000" charset="-122"/>
                <a:cs typeface="方正粗黑宋简体" panose="02000000000000000000" charset="-122"/>
              </a:rPr>
              <a:t>6.6【多轮报价】(如有) </a:t>
            </a:r>
            <a:br>
              <a:rPr lang="en-US" altLang="zh-CN" sz="1200" b="0">
                <a:latin typeface="方正粗黑宋简体" panose="02000000000000000000" charset="-122"/>
                <a:ea typeface="方正粗黑宋简体" panose="02000000000000000000" charset="-122"/>
                <a:cs typeface="方正粗黑宋简体" panose="02000000000000000000" charset="-122"/>
              </a:rPr>
            </a:br>
            <a:r>
              <a:rPr lang="en-US" altLang="zh-CN" sz="1200" b="0">
                <a:latin typeface="方正粗黑宋简体" panose="02000000000000000000" charset="-122"/>
                <a:ea typeface="方正粗黑宋简体" panose="02000000000000000000" charset="-122"/>
                <a:cs typeface="方正粗黑宋简体" panose="02000000000000000000" charset="-122"/>
              </a:rPr>
              <a:t>评委组长登录系统，点击【多次报价】菜单。</a:t>
            </a:r>
            <a:br>
              <a:rPr lang="en-US" altLang="zh-CN" sz="1200" b="0">
                <a:latin typeface="方正粗黑宋简体" panose="02000000000000000000" charset="-122"/>
                <a:ea typeface="方正粗黑宋简体" panose="02000000000000000000" charset="-122"/>
                <a:cs typeface="方正粗黑宋简体" panose="02000000000000000000" charset="-122"/>
              </a:rPr>
            </a:br>
            <a:r>
              <a:rPr lang="en-US" altLang="zh-CN" sz="1200" b="0">
                <a:latin typeface="方正粗黑宋简体" panose="02000000000000000000" charset="-122"/>
                <a:ea typeface="方正粗黑宋简体" panose="02000000000000000000" charset="-122"/>
                <a:cs typeface="方正粗黑宋简体" panose="02000000000000000000" charset="-122"/>
              </a:rPr>
              <a:t>开始下一轮报价</a:t>
            </a:r>
            <a:br>
              <a:rPr lang="en-US" altLang="zh-CN" sz="1200" b="0">
                <a:latin typeface="方正粗黑宋简体" panose="02000000000000000000" charset="-122"/>
                <a:ea typeface="方正粗黑宋简体" panose="02000000000000000000" charset="-122"/>
                <a:cs typeface="方正粗黑宋简体" panose="02000000000000000000" charset="-122"/>
              </a:rPr>
            </a:br>
            <a:r>
              <a:rPr lang="en-US" altLang="zh-CN" sz="1200" b="0">
                <a:latin typeface="方正粗黑宋简体" panose="02000000000000000000" charset="-122"/>
                <a:ea typeface="方正粗黑宋简体" panose="02000000000000000000" charset="-122"/>
                <a:cs typeface="方正粗黑宋简体" panose="02000000000000000000" charset="-122"/>
              </a:rPr>
              <a:t>评委组长设置报价时长，点击【开始下一轮报价】，投标单位在报价有效时间内，提交报价。</a:t>
            </a:r>
            <a:br>
              <a:rPr lang="en-US" altLang="zh-CN" sz="1200" b="0">
                <a:latin typeface="方正粗黑宋简体" panose="02000000000000000000" charset="-122"/>
                <a:ea typeface="方正粗黑宋简体" panose="02000000000000000000" charset="-122"/>
                <a:cs typeface="方正粗黑宋简体" panose="02000000000000000000" charset="-122"/>
              </a:rPr>
            </a:br>
            <a:r>
              <a:rPr lang="en-US" altLang="zh-CN" sz="1200" b="0">
                <a:latin typeface="方正粗黑宋简体" panose="02000000000000000000" charset="-122"/>
                <a:ea typeface="方正粗黑宋简体" panose="02000000000000000000" charset="-122"/>
                <a:cs typeface="方正粗黑宋简体" panose="02000000000000000000" charset="-122"/>
              </a:rPr>
              <a:t>注意：</a:t>
            </a:r>
            <a:br>
              <a:rPr lang="en-US" altLang="zh-CN" sz="1200" b="0">
                <a:latin typeface="方正粗黑宋简体" panose="02000000000000000000" charset="-122"/>
                <a:ea typeface="方正粗黑宋简体" panose="02000000000000000000" charset="-122"/>
                <a:cs typeface="方正粗黑宋简体" panose="02000000000000000000" charset="-122"/>
              </a:rPr>
            </a:br>
            <a:r>
              <a:rPr lang="en-US" altLang="zh-CN" sz="1200" b="0">
                <a:latin typeface="方正粗黑宋简体" panose="02000000000000000000" charset="-122"/>
                <a:ea typeface="方正粗黑宋简体" panose="02000000000000000000" charset="-122"/>
                <a:cs typeface="方正粗黑宋简体" panose="02000000000000000000" charset="-122"/>
              </a:rPr>
              <a:t>a、本轮报价完成之前，不能再次点击【开始下一轮报价】，否则不能正常进行，必须等待所有投标人提交报价或报价时间截止，才能开始新一轮报价。</a:t>
            </a:r>
            <a:br>
              <a:rPr lang="en-US" altLang="zh-CN" sz="1200" b="0">
                <a:latin typeface="方正粗黑宋简体" panose="02000000000000000000" charset="-122"/>
                <a:ea typeface="方正粗黑宋简体" panose="02000000000000000000" charset="-122"/>
                <a:cs typeface="方正粗黑宋简体" panose="02000000000000000000" charset="-122"/>
              </a:rPr>
            </a:br>
            <a:r>
              <a:rPr lang="en-US" altLang="zh-CN" sz="1200" b="0">
                <a:latin typeface="方正粗黑宋简体" panose="02000000000000000000" charset="-122"/>
                <a:ea typeface="方正粗黑宋简体" panose="02000000000000000000" charset="-122"/>
                <a:cs typeface="方正粗黑宋简体" panose="02000000000000000000" charset="-122"/>
              </a:rPr>
              <a:t>b、请评委组长合理评估并设置【报价有效时间】，规定时间内未完成提交报价的投标单位视为放弃，不能参与后续评审环节。</a:t>
            </a:r>
            <a:br>
              <a:rPr lang="en-US" altLang="zh-CN" sz="1200" b="0">
                <a:latin typeface="方正粗黑宋简体" panose="02000000000000000000" charset="-122"/>
                <a:ea typeface="方正粗黑宋简体" panose="02000000000000000000" charset="-122"/>
                <a:cs typeface="方正粗黑宋简体" panose="02000000000000000000" charset="-122"/>
              </a:rPr>
            </a:br>
            <a:r>
              <a:rPr lang="en-US" altLang="zh-CN" sz="1200" b="0">
                <a:latin typeface="方正粗黑宋简体" panose="02000000000000000000" charset="-122"/>
                <a:ea typeface="方正粗黑宋简体" panose="02000000000000000000" charset="-122"/>
                <a:cs typeface="方正粗黑宋简体" panose="02000000000000000000" charset="-122"/>
              </a:rPr>
              <a:t>c、请评委组长谨慎操作，出现上述a和b问题，会影响后续评审环节且无法处理。</a:t>
            </a:r>
            <a:br>
              <a:rPr lang="en-US" altLang="zh-CN" sz="1200" b="0">
                <a:latin typeface="方正粗黑宋简体" panose="02000000000000000000" charset="-122"/>
                <a:ea typeface="方正粗黑宋简体" panose="02000000000000000000" charset="-122"/>
                <a:cs typeface="方正粗黑宋简体" panose="02000000000000000000" charset="-122"/>
              </a:rPr>
            </a:br>
            <a:r>
              <a:rPr lang="en-US" altLang="zh-CN" sz="1200" b="0">
                <a:latin typeface="方正粗黑宋简体" panose="02000000000000000000" charset="-122"/>
                <a:ea typeface="方正粗黑宋简体" panose="02000000000000000000" charset="-122"/>
                <a:cs typeface="方正粗黑宋简体" panose="02000000000000000000" charset="-122"/>
              </a:rPr>
              <a:t>报价金额显示</a:t>
            </a:r>
            <a:br>
              <a:rPr lang="en-US" altLang="zh-CN" sz="1200" b="0">
                <a:latin typeface="方正粗黑宋简体" panose="02000000000000000000" charset="-122"/>
                <a:ea typeface="方正粗黑宋简体" panose="02000000000000000000" charset="-122"/>
                <a:cs typeface="方正粗黑宋简体" panose="02000000000000000000" charset="-122"/>
              </a:rPr>
            </a:br>
            <a:r>
              <a:rPr lang="en-US" altLang="zh-CN" sz="1200" b="0">
                <a:latin typeface="方正粗黑宋简体" panose="02000000000000000000" charset="-122"/>
                <a:ea typeface="方正粗黑宋简体" panose="02000000000000000000" charset="-122"/>
                <a:cs typeface="方正粗黑宋简体" panose="02000000000000000000" charset="-122"/>
              </a:rPr>
              <a:t>本轮报价有效时间结束前，或所有投标单位未完成报价，报价金额不显示。</a:t>
            </a:r>
            <a:endParaRPr lang="en-US" altLang="zh-CN" sz="1200" b="0">
              <a:latin typeface="方正粗黑宋简体" panose="02000000000000000000" charset="-122"/>
              <a:ea typeface="方正粗黑宋简体" panose="02000000000000000000" charset="-122"/>
              <a:cs typeface="方正粗黑宋简体" panose="02000000000000000000" charset="-122"/>
            </a:endParaRPr>
          </a:p>
        </p:txBody>
      </p:sp>
      <p:pic>
        <p:nvPicPr>
          <p:cNvPr id="3" name="图片 2"/>
          <p:cNvPicPr>
            <a:picLocks noChangeAspect="1"/>
          </p:cNvPicPr>
          <p:nvPr>
            <p:custDataLst>
              <p:tags r:id="rId1"/>
            </p:custDataLst>
          </p:nvPr>
        </p:nvPicPr>
        <p:blipFill>
          <a:blip r:embed="rId2"/>
          <a:srcRect/>
          <a:stretch>
            <a:fillRect/>
          </a:stretch>
        </p:blipFill>
        <p:spPr>
          <a:xfrm>
            <a:off x="0" y="2971800"/>
            <a:ext cx="9144000" cy="3235960"/>
          </a:xfrm>
          <a:prstGeom prst="rect">
            <a:avLst/>
          </a:prstGeom>
        </p:spPr>
      </p:pic>
      <p:pic>
        <p:nvPicPr>
          <p:cNvPr id="45061" name="图片 5" descr="公司LOGO2018版[1]"/>
          <p:cNvPicPr>
            <a:picLocks noChangeAspect="1"/>
          </p:cNvPicPr>
          <p:nvPr>
            <p:custDataLst>
              <p:tags r:id="rId3"/>
            </p:custDataLst>
          </p:nvPr>
        </p:nvPicPr>
        <p:blipFill>
          <a:blip r:embed="rId4"/>
          <a:stretch>
            <a:fillRect/>
          </a:stretch>
        </p:blipFill>
        <p:spPr>
          <a:xfrm>
            <a:off x="7924800" y="6324600"/>
            <a:ext cx="1079500" cy="441325"/>
          </a:xfrm>
          <a:prstGeom prst="rect">
            <a:avLst/>
          </a:prstGeom>
          <a:noFill/>
          <a:ln w="9525">
            <a:noFill/>
          </a:ln>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8910" y="84455"/>
            <a:ext cx="6944995" cy="850265"/>
          </a:xfrm>
        </p:spPr>
        <p:txBody>
          <a:bodyPr wrap="square">
            <a:noAutofit/>
          </a:bodyPr>
          <a:lstStyle/>
          <a:p>
            <a:r>
              <a:rPr lang="en-US" altLang="zh-CN" sz="1200">
                <a:latin typeface="方正粗黑宋简体" panose="02000000000000000000" charset="-122"/>
                <a:ea typeface="方正粗黑宋简体" panose="02000000000000000000" charset="-122"/>
                <a:cs typeface="方正粗黑宋简体" panose="02000000000000000000" charset="-122"/>
              </a:rPr>
              <a:t>6.6.1</a:t>
            </a:r>
            <a:r>
              <a:rPr lang="zh-CN" altLang="en-US" sz="1200">
                <a:latin typeface="方正粗黑宋简体" panose="02000000000000000000" charset="-122"/>
                <a:ea typeface="方正粗黑宋简体" panose="02000000000000000000" charset="-122"/>
                <a:cs typeface="方正粗黑宋简体" panose="02000000000000000000" charset="-122"/>
              </a:rPr>
              <a:t>刷新查看报价</a:t>
            </a:r>
            <a:br>
              <a:rPr lang="zh-CN" altLang="en-US" sz="1200">
                <a:latin typeface="方正粗黑宋简体" panose="02000000000000000000" charset="-122"/>
                <a:ea typeface="方正粗黑宋简体" panose="02000000000000000000" charset="-122"/>
                <a:cs typeface="方正粗黑宋简体" panose="02000000000000000000" charset="-122"/>
              </a:rPr>
            </a:br>
            <a:r>
              <a:rPr lang="zh-CN" altLang="en-US" sz="1200">
                <a:latin typeface="方正粗黑宋简体" panose="02000000000000000000" charset="-122"/>
                <a:ea typeface="方正粗黑宋简体" panose="02000000000000000000" charset="-122"/>
                <a:cs typeface="方正粗黑宋简体" panose="02000000000000000000" charset="-122"/>
              </a:rPr>
              <a:t>所有投标单位报价结束后，评委组长点击报价结束按钮，然后进行页面刷新，</a:t>
            </a:r>
            <a:br>
              <a:rPr lang="zh-CN" altLang="en-US" sz="1200">
                <a:latin typeface="方正粗黑宋简体" panose="02000000000000000000" charset="-122"/>
                <a:ea typeface="方正粗黑宋简体" panose="02000000000000000000" charset="-122"/>
                <a:cs typeface="方正粗黑宋简体" panose="02000000000000000000" charset="-122"/>
              </a:rPr>
            </a:br>
            <a:r>
              <a:rPr lang="zh-CN" altLang="en-US" sz="1200">
                <a:latin typeface="方正粗黑宋简体" panose="02000000000000000000" charset="-122"/>
                <a:ea typeface="方正粗黑宋简体" panose="02000000000000000000" charset="-122"/>
                <a:cs typeface="方正粗黑宋简体" panose="02000000000000000000" charset="-122"/>
              </a:rPr>
              <a:t>查看投标单位报价金额。</a:t>
            </a:r>
            <a:endParaRPr lang="zh-CN" altLang="en-US" sz="1200">
              <a:latin typeface="方正粗黑宋简体" panose="02000000000000000000" charset="-122"/>
              <a:ea typeface="方正粗黑宋简体" panose="02000000000000000000" charset="-122"/>
              <a:cs typeface="方正粗黑宋简体" panose="02000000000000000000" charset="-122"/>
            </a:endParaRPr>
          </a:p>
        </p:txBody>
      </p:sp>
      <p:pic>
        <p:nvPicPr>
          <p:cNvPr id="3" name="图片 2"/>
          <p:cNvPicPr>
            <a:picLocks noChangeAspect="1"/>
          </p:cNvPicPr>
          <p:nvPr>
            <p:custDataLst>
              <p:tags r:id="rId1"/>
            </p:custDataLst>
          </p:nvPr>
        </p:nvPicPr>
        <p:blipFill>
          <a:blip r:embed="rId2"/>
          <a:srcRect/>
          <a:stretch>
            <a:fillRect/>
          </a:stretch>
        </p:blipFill>
        <p:spPr>
          <a:xfrm>
            <a:off x="0" y="1143000"/>
            <a:ext cx="9147175" cy="3605530"/>
          </a:xfrm>
          <a:prstGeom prst="rect">
            <a:avLst/>
          </a:prstGeom>
        </p:spPr>
      </p:pic>
      <p:pic>
        <p:nvPicPr>
          <p:cNvPr id="45061" name="图片 5" descr="公司LOGO2018版[1]"/>
          <p:cNvPicPr>
            <a:picLocks noChangeAspect="1"/>
          </p:cNvPicPr>
          <p:nvPr>
            <p:custDataLst>
              <p:tags r:id="rId3"/>
            </p:custDataLst>
          </p:nvPr>
        </p:nvPicPr>
        <p:blipFill>
          <a:blip r:embed="rId4"/>
          <a:stretch>
            <a:fillRect/>
          </a:stretch>
        </p:blipFill>
        <p:spPr>
          <a:xfrm>
            <a:off x="7924800" y="6324600"/>
            <a:ext cx="1079500" cy="441325"/>
          </a:xfrm>
          <a:prstGeom prst="rect">
            <a:avLst/>
          </a:prstGeom>
          <a:noFill/>
          <a:ln w="9525">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标题 1"/>
          <p:cNvSpPr>
            <a:spLocks noGrp="1"/>
          </p:cNvSpPr>
          <p:nvPr>
            <p:ph type="title"/>
          </p:nvPr>
        </p:nvSpPr>
        <p:spPr>
          <a:xfrm>
            <a:off x="628650" y="20638"/>
            <a:ext cx="7886700" cy="1325562"/>
          </a:xfrm>
        </p:spPr>
        <p:txBody>
          <a:bodyPr vert="horz" wrap="square" lIns="91440" tIns="45720" rIns="91440" bIns="45720" anchor="ctr" anchorCtr="0"/>
          <a:lstStyle/>
          <a:p>
            <a:pPr defTabSz="913130" eaLnBrk="1" hangingPunct="1"/>
            <a:r>
              <a:rPr lang="zh-CN" altLang="en-US" kern="1200" dirty="0">
                <a:latin typeface="黑体" panose="02010609060101010101" charset="-122"/>
                <a:ea typeface="黑体" panose="02010609060101010101" charset="-122"/>
                <a:cs typeface="+mj-cs"/>
              </a:rPr>
              <a:t>平台中</a:t>
            </a:r>
            <a:r>
              <a:rPr lang="zh-CN" kern="1200" dirty="0">
                <a:latin typeface="黑体" panose="02010609060101010101" charset="-122"/>
                <a:ea typeface="黑体" panose="02010609060101010101" charset="-122"/>
                <a:cs typeface="+mj-cs"/>
              </a:rPr>
              <a:t>支持的登录方式</a:t>
            </a:r>
            <a:endParaRPr lang="zh-CN" kern="1200" dirty="0">
              <a:latin typeface="黑体" panose="02010609060101010101" charset="-122"/>
              <a:ea typeface="黑体" panose="02010609060101010101" charset="-122"/>
              <a:cs typeface="+mj-cs"/>
            </a:endParaRPr>
          </a:p>
        </p:txBody>
      </p:sp>
      <p:grpSp>
        <p:nvGrpSpPr>
          <p:cNvPr id="50179" name="组合 6"/>
          <p:cNvGrpSpPr/>
          <p:nvPr/>
        </p:nvGrpSpPr>
        <p:grpSpPr>
          <a:xfrm>
            <a:off x="765175" y="1397000"/>
            <a:ext cx="2170113" cy="1528763"/>
            <a:chOff x="118428" y="1828800"/>
            <a:chExt cx="3919537" cy="2760366"/>
          </a:xfrm>
        </p:grpSpPr>
        <p:pic>
          <p:nvPicPr>
            <p:cNvPr id="50191" name="Picture 2" descr="C:\Users\82107\Desktop\新建文件夹\微信截图_20210906110705.png微信截图_20210906110705"/>
            <p:cNvPicPr>
              <a:picLocks noChangeAspect="1"/>
            </p:cNvPicPr>
            <p:nvPr/>
          </p:nvPicPr>
          <p:blipFill>
            <a:blip r:embed="rId1"/>
            <a:stretch>
              <a:fillRect/>
            </a:stretch>
          </p:blipFill>
          <p:spPr>
            <a:xfrm>
              <a:off x="118428" y="3332982"/>
              <a:ext cx="3919537" cy="1256184"/>
            </a:xfrm>
            <a:prstGeom prst="rect">
              <a:avLst/>
            </a:prstGeom>
            <a:noFill/>
            <a:ln w="9525">
              <a:noFill/>
            </a:ln>
            <a:effectLst>
              <a:prstShdw prst="shdw17" dist="17961" dir="2699999">
                <a:srgbClr val="04315B"/>
              </a:prstShdw>
            </a:effectLst>
          </p:spPr>
        </p:pic>
        <p:sp>
          <p:nvSpPr>
            <p:cNvPr id="50192" name="TextBox 3"/>
            <p:cNvSpPr txBox="1"/>
            <p:nvPr/>
          </p:nvSpPr>
          <p:spPr>
            <a:xfrm>
              <a:off x="617111" y="1828800"/>
              <a:ext cx="2750210" cy="942284"/>
            </a:xfrm>
            <a:prstGeom prst="rect">
              <a:avLst/>
            </a:prstGeom>
            <a:noFill/>
            <a:ln w="9525">
              <a:noFill/>
            </a:ln>
          </p:spPr>
          <p:txBody>
            <a:bodyPr>
              <a:spAutoFit/>
            </a:bodyPr>
            <a:lstStyle/>
            <a:p>
              <a:pPr eaLnBrk="1" hangingPunct="1"/>
              <a:r>
                <a:rPr lang="zh-CN" altLang="en-US" sz="2800" b="1" dirty="0">
                  <a:latin typeface="Arial" panose="020B0604020202020204" pitchFamily="34" charset="0"/>
                </a:rPr>
                <a:t>信安</a:t>
              </a:r>
              <a:r>
                <a:rPr lang="en-US" altLang="zh-CN" sz="2800" b="1" dirty="0">
                  <a:latin typeface="Arial" panose="020B0604020202020204" pitchFamily="34" charset="0"/>
                </a:rPr>
                <a:t>CA</a:t>
              </a:r>
              <a:endParaRPr lang="en-US" altLang="zh-CN" sz="2800" b="1" dirty="0">
                <a:latin typeface="Arial" panose="020B0604020202020204" pitchFamily="34" charset="0"/>
              </a:endParaRPr>
            </a:p>
          </p:txBody>
        </p:sp>
      </p:grpSp>
      <p:sp>
        <p:nvSpPr>
          <p:cNvPr id="50180" name="TextBox 8"/>
          <p:cNvSpPr txBox="1"/>
          <p:nvPr/>
        </p:nvSpPr>
        <p:spPr>
          <a:xfrm>
            <a:off x="0" y="4800600"/>
            <a:ext cx="9144000" cy="1999615"/>
          </a:xfrm>
          <a:prstGeom prst="rect">
            <a:avLst/>
          </a:prstGeom>
          <a:noFill/>
          <a:ln w="9525">
            <a:noFill/>
          </a:ln>
        </p:spPr>
        <p:txBody>
          <a:bodyPr>
            <a:spAutoFit/>
          </a:bodyPr>
          <a:lstStyle/>
          <a:p>
            <a:pPr eaLnBrk="1" hangingPunct="1"/>
            <a:r>
              <a:rPr lang="en-US" altLang="zh-CN" sz="2800" b="1" dirty="0">
                <a:solidFill>
                  <a:srgbClr val="FF1515"/>
                </a:solidFill>
                <a:latin typeface="Arial" panose="020B0604020202020204" pitchFamily="34" charset="0"/>
              </a:rPr>
              <a:t>CA</a:t>
            </a:r>
            <a:r>
              <a:rPr lang="zh-CN" altLang="en-US" sz="2800" b="1" dirty="0">
                <a:solidFill>
                  <a:srgbClr val="FF1515"/>
                </a:solidFill>
                <a:latin typeface="Arial" panose="020B0604020202020204" pitchFamily="34" charset="0"/>
              </a:rPr>
              <a:t>锁的用途：</a:t>
            </a:r>
            <a:endParaRPr lang="en-US" altLang="zh-CN" sz="2800" b="1" dirty="0">
              <a:solidFill>
                <a:srgbClr val="FF1515"/>
              </a:solidFill>
              <a:latin typeface="Arial" panose="020B0604020202020204" pitchFamily="34" charset="0"/>
            </a:endParaRPr>
          </a:p>
          <a:p>
            <a:pPr eaLnBrk="1" hangingPunct="1"/>
            <a:r>
              <a:rPr lang="en-US" altLang="zh-CN" b="1" dirty="0">
                <a:solidFill>
                  <a:srgbClr val="FF1515"/>
                </a:solidFill>
                <a:latin typeface="Arial" panose="020B0604020202020204" pitchFamily="34" charset="0"/>
              </a:rPr>
              <a:t>          </a:t>
            </a:r>
            <a:r>
              <a:rPr lang="zh-CN" altLang="en-US" sz="2400" dirty="0">
                <a:latin typeface="Arial" panose="020B0604020202020204" pitchFamily="34" charset="0"/>
              </a:rPr>
              <a:t>四种</a:t>
            </a:r>
            <a:r>
              <a:rPr lang="en-US" altLang="zh-CN" sz="2400" dirty="0">
                <a:latin typeface="Arial" panose="020B0604020202020204" pitchFamily="34" charset="0"/>
              </a:rPr>
              <a:t>CA</a:t>
            </a:r>
            <a:r>
              <a:rPr lang="zh-CN" altLang="en-US" sz="2400" dirty="0">
                <a:latin typeface="Arial" panose="020B0604020202020204" pitchFamily="34" charset="0"/>
              </a:rPr>
              <a:t>锁作用相同，可自主选择任一种</a:t>
            </a:r>
            <a:r>
              <a:rPr lang="en-US" altLang="zh-CN" sz="2400" dirty="0">
                <a:latin typeface="Arial" panose="020B0604020202020204" pitchFamily="34" charset="0"/>
              </a:rPr>
              <a:t>CA</a:t>
            </a:r>
            <a:r>
              <a:rPr lang="zh-CN" altLang="en-US" sz="2400" dirty="0">
                <a:latin typeface="Arial" panose="020B0604020202020204" pitchFamily="34" charset="0"/>
              </a:rPr>
              <a:t>锁进行办理，</a:t>
            </a:r>
            <a:r>
              <a:rPr lang="en-US" altLang="zh-CN" sz="2400" dirty="0">
                <a:latin typeface="Arial" panose="020B0604020202020204" pitchFamily="34" charset="0"/>
              </a:rPr>
              <a:t>CA</a:t>
            </a:r>
            <a:r>
              <a:rPr lang="zh-CN" altLang="en-US" sz="2400" dirty="0">
                <a:latin typeface="Arial" panose="020B0604020202020204" pitchFamily="34" charset="0"/>
              </a:rPr>
              <a:t>锁作用，识招标代理的身份的，用于登陆市场主体系统，电子签章，生成招标文件。</a:t>
            </a:r>
            <a:endParaRPr lang="zh-CN" altLang="en-US" sz="2400" dirty="0">
              <a:latin typeface="Arial" panose="020B0604020202020204" pitchFamily="34" charset="0"/>
            </a:endParaRPr>
          </a:p>
          <a:p>
            <a:pPr eaLnBrk="1" hangingPunct="1"/>
            <a:r>
              <a:rPr lang="zh-CN" altLang="en-US" sz="2400" dirty="0">
                <a:latin typeface="Arial" panose="020B0604020202020204" pitchFamily="34" charset="0"/>
              </a:rPr>
              <a:t>       （注：原平台办理的</a:t>
            </a:r>
            <a:r>
              <a:rPr lang="en-US" altLang="zh-CN" sz="2400" dirty="0">
                <a:latin typeface="Arial" panose="020B0604020202020204" pitchFamily="34" charset="0"/>
              </a:rPr>
              <a:t>CA</a:t>
            </a:r>
            <a:r>
              <a:rPr lang="zh-CN" altLang="en-US" sz="2400" dirty="0">
                <a:latin typeface="Arial" panose="020B0604020202020204" pitchFamily="34" charset="0"/>
              </a:rPr>
              <a:t>锁，新平台可继续使用）</a:t>
            </a:r>
            <a:endParaRPr lang="zh-CN" altLang="en-US" sz="2400" dirty="0">
              <a:latin typeface="Arial" panose="020B0604020202020204" pitchFamily="34" charset="0"/>
            </a:endParaRPr>
          </a:p>
        </p:txBody>
      </p:sp>
      <p:pic>
        <p:nvPicPr>
          <p:cNvPr id="50181" name="图片 6" descr="公司LOGO2018版[1]"/>
          <p:cNvPicPr>
            <a:picLocks noChangeAspect="1"/>
          </p:cNvPicPr>
          <p:nvPr/>
        </p:nvPicPr>
        <p:blipFill>
          <a:blip r:embed="rId2"/>
          <a:stretch>
            <a:fillRect/>
          </a:stretch>
        </p:blipFill>
        <p:spPr>
          <a:xfrm>
            <a:off x="7924800" y="6324600"/>
            <a:ext cx="1079500" cy="441325"/>
          </a:xfrm>
          <a:prstGeom prst="rect">
            <a:avLst/>
          </a:prstGeom>
          <a:noFill/>
          <a:ln w="9525">
            <a:noFill/>
          </a:ln>
        </p:spPr>
      </p:pic>
      <p:grpSp>
        <p:nvGrpSpPr>
          <p:cNvPr id="50182" name="组合 6"/>
          <p:cNvGrpSpPr/>
          <p:nvPr/>
        </p:nvGrpSpPr>
        <p:grpSpPr>
          <a:xfrm>
            <a:off x="6172200" y="1452880"/>
            <a:ext cx="2087563" cy="1528763"/>
            <a:chOff x="194090" y="1828800"/>
            <a:chExt cx="3768212" cy="2760366"/>
          </a:xfrm>
        </p:grpSpPr>
        <p:pic>
          <p:nvPicPr>
            <p:cNvPr id="50189" name="Picture 2" descr="C:\Users\82107\Desktop\新建文件夹\微信截图_20210906110732.png微信截图_20210906110732"/>
            <p:cNvPicPr>
              <a:picLocks noChangeAspect="1"/>
            </p:cNvPicPr>
            <p:nvPr/>
          </p:nvPicPr>
          <p:blipFill>
            <a:blip r:embed="rId3"/>
            <a:stretch>
              <a:fillRect/>
            </a:stretch>
          </p:blipFill>
          <p:spPr>
            <a:xfrm>
              <a:off x="194090" y="3332982"/>
              <a:ext cx="3768212" cy="1256184"/>
            </a:xfrm>
            <a:prstGeom prst="rect">
              <a:avLst/>
            </a:prstGeom>
            <a:noFill/>
            <a:ln w="9525">
              <a:noFill/>
            </a:ln>
            <a:effectLst>
              <a:prstShdw prst="shdw17" dist="17961" dir="2699999">
                <a:srgbClr val="04315B"/>
              </a:prstShdw>
            </a:effectLst>
          </p:spPr>
        </p:pic>
        <p:sp>
          <p:nvSpPr>
            <p:cNvPr id="50190" name="TextBox 3"/>
            <p:cNvSpPr txBox="1"/>
            <p:nvPr/>
          </p:nvSpPr>
          <p:spPr>
            <a:xfrm>
              <a:off x="617111" y="1828800"/>
              <a:ext cx="2750210" cy="942480"/>
            </a:xfrm>
            <a:prstGeom prst="rect">
              <a:avLst/>
            </a:prstGeom>
            <a:noFill/>
            <a:ln w="9525">
              <a:noFill/>
            </a:ln>
          </p:spPr>
          <p:txBody>
            <a:bodyPr>
              <a:spAutoFit/>
            </a:bodyPr>
            <a:lstStyle/>
            <a:p>
              <a:pPr eaLnBrk="1" hangingPunct="1"/>
              <a:r>
                <a:rPr lang="zh-CN" altLang="en-US" sz="2800" b="1" dirty="0">
                  <a:latin typeface="Arial" panose="020B0604020202020204" pitchFamily="34" charset="0"/>
                </a:rPr>
                <a:t>北京</a:t>
              </a:r>
              <a:r>
                <a:rPr lang="en-US" altLang="zh-CN" sz="2800" b="1" dirty="0">
                  <a:latin typeface="Arial" panose="020B0604020202020204" pitchFamily="34" charset="0"/>
                </a:rPr>
                <a:t>CA</a:t>
              </a:r>
              <a:endParaRPr lang="en-US" altLang="zh-CN" sz="2800" b="1" dirty="0">
                <a:latin typeface="Arial" panose="020B0604020202020204" pitchFamily="34" charset="0"/>
              </a:endParaRPr>
            </a:p>
          </p:txBody>
        </p:sp>
      </p:grpSp>
      <p:grpSp>
        <p:nvGrpSpPr>
          <p:cNvPr id="50183" name="组合 6"/>
          <p:cNvGrpSpPr/>
          <p:nvPr/>
        </p:nvGrpSpPr>
        <p:grpSpPr>
          <a:xfrm>
            <a:off x="765175" y="3187383"/>
            <a:ext cx="2170113" cy="1525587"/>
            <a:chOff x="118428" y="1828800"/>
            <a:chExt cx="3919537" cy="2755879"/>
          </a:xfrm>
        </p:grpSpPr>
        <p:pic>
          <p:nvPicPr>
            <p:cNvPr id="50187" name="Picture 2" descr="C:\Users\82107\Desktop\新建文件夹\微信截图_20210906110741.png微信截图_20210906110741"/>
            <p:cNvPicPr>
              <a:picLocks noChangeAspect="1"/>
            </p:cNvPicPr>
            <p:nvPr/>
          </p:nvPicPr>
          <p:blipFill>
            <a:blip r:embed="rId4"/>
            <a:stretch>
              <a:fillRect/>
            </a:stretch>
          </p:blipFill>
          <p:spPr>
            <a:xfrm>
              <a:off x="118428" y="3337470"/>
              <a:ext cx="3919537" cy="1247209"/>
            </a:xfrm>
            <a:prstGeom prst="rect">
              <a:avLst/>
            </a:prstGeom>
            <a:noFill/>
            <a:ln w="9525">
              <a:noFill/>
            </a:ln>
            <a:effectLst>
              <a:prstShdw prst="shdw17" dist="17961" dir="2699999">
                <a:srgbClr val="04315B"/>
              </a:prstShdw>
            </a:effectLst>
          </p:spPr>
        </p:pic>
        <p:sp>
          <p:nvSpPr>
            <p:cNvPr id="50188" name="TextBox 3"/>
            <p:cNvSpPr txBox="1"/>
            <p:nvPr/>
          </p:nvSpPr>
          <p:spPr>
            <a:xfrm>
              <a:off x="617111" y="1828800"/>
              <a:ext cx="2750210" cy="942284"/>
            </a:xfrm>
            <a:prstGeom prst="rect">
              <a:avLst/>
            </a:prstGeom>
            <a:noFill/>
            <a:ln w="9525">
              <a:noFill/>
            </a:ln>
          </p:spPr>
          <p:txBody>
            <a:bodyPr>
              <a:spAutoFit/>
            </a:bodyPr>
            <a:lstStyle/>
            <a:p>
              <a:pPr eaLnBrk="1" hangingPunct="1"/>
              <a:r>
                <a:rPr lang="zh-CN" altLang="en-US" sz="2800" b="1" dirty="0">
                  <a:latin typeface="Arial" panose="020B0604020202020204" pitchFamily="34" charset="0"/>
                </a:rPr>
                <a:t>华测</a:t>
              </a:r>
              <a:r>
                <a:rPr lang="en-US" altLang="zh-CN" sz="2800" b="1" dirty="0">
                  <a:latin typeface="Arial" panose="020B0604020202020204" pitchFamily="34" charset="0"/>
                </a:rPr>
                <a:t>CA</a:t>
              </a:r>
              <a:endParaRPr lang="en-US" altLang="zh-CN" sz="2800" b="1" dirty="0">
                <a:latin typeface="Arial" panose="020B0604020202020204" pitchFamily="34" charset="0"/>
              </a:endParaRPr>
            </a:p>
          </p:txBody>
        </p:sp>
      </p:grpSp>
      <p:grpSp>
        <p:nvGrpSpPr>
          <p:cNvPr id="50184" name="组合 6"/>
          <p:cNvGrpSpPr/>
          <p:nvPr/>
        </p:nvGrpSpPr>
        <p:grpSpPr>
          <a:xfrm>
            <a:off x="6172200" y="3192463"/>
            <a:ext cx="2087563" cy="1528762"/>
            <a:chOff x="194090" y="1828800"/>
            <a:chExt cx="3768212" cy="2760366"/>
          </a:xfrm>
        </p:grpSpPr>
        <p:pic>
          <p:nvPicPr>
            <p:cNvPr id="50185" name="Picture 2" descr="C:\Users\82107\Desktop\新建文件夹\微信截图_20210906110749.png微信截图_20210906110749"/>
            <p:cNvPicPr>
              <a:picLocks noChangeAspect="1"/>
            </p:cNvPicPr>
            <p:nvPr/>
          </p:nvPicPr>
          <p:blipFill>
            <a:blip r:embed="rId5"/>
            <a:stretch>
              <a:fillRect/>
            </a:stretch>
          </p:blipFill>
          <p:spPr>
            <a:xfrm>
              <a:off x="194090" y="3332982"/>
              <a:ext cx="3768212" cy="1256184"/>
            </a:xfrm>
            <a:prstGeom prst="rect">
              <a:avLst/>
            </a:prstGeom>
            <a:noFill/>
            <a:ln w="9525">
              <a:noFill/>
            </a:ln>
            <a:effectLst>
              <a:prstShdw prst="shdw17" dist="17961" dir="2699999">
                <a:srgbClr val="04315B"/>
              </a:prstShdw>
            </a:effectLst>
          </p:spPr>
        </p:pic>
        <p:sp>
          <p:nvSpPr>
            <p:cNvPr id="50186" name="TextBox 3"/>
            <p:cNvSpPr txBox="1"/>
            <p:nvPr/>
          </p:nvSpPr>
          <p:spPr>
            <a:xfrm>
              <a:off x="617111" y="1828800"/>
              <a:ext cx="2750210" cy="942284"/>
            </a:xfrm>
            <a:prstGeom prst="rect">
              <a:avLst/>
            </a:prstGeom>
            <a:noFill/>
            <a:ln w="9525">
              <a:noFill/>
            </a:ln>
          </p:spPr>
          <p:txBody>
            <a:bodyPr>
              <a:spAutoFit/>
            </a:bodyPr>
            <a:lstStyle/>
            <a:p>
              <a:pPr eaLnBrk="1" hangingPunct="1"/>
              <a:r>
                <a:rPr lang="zh-CN" altLang="en-US" sz="2800" b="1" dirty="0">
                  <a:latin typeface="Arial" panose="020B0604020202020204" pitchFamily="34" charset="0"/>
                </a:rPr>
                <a:t>深圳</a:t>
              </a:r>
              <a:r>
                <a:rPr lang="en-US" altLang="zh-CN" sz="2800" b="1" dirty="0">
                  <a:latin typeface="Arial" panose="020B0604020202020204" pitchFamily="34" charset="0"/>
                </a:rPr>
                <a:t>CA</a:t>
              </a:r>
              <a:endParaRPr lang="en-US" altLang="zh-CN" sz="2800" b="1" dirty="0">
                <a:latin typeface="Arial" panose="020B0604020202020204" pitchFamily="34" charset="0"/>
              </a:endParaRPr>
            </a:p>
          </p:txBody>
        </p:sp>
      </p:grpSp>
      <p:sp>
        <p:nvSpPr>
          <p:cNvPr id="2" name="文本框 1"/>
          <p:cNvSpPr txBox="1"/>
          <p:nvPr/>
        </p:nvSpPr>
        <p:spPr>
          <a:xfrm>
            <a:off x="3429000" y="2133600"/>
            <a:ext cx="2113280" cy="521970"/>
          </a:xfrm>
          <a:prstGeom prst="rect">
            <a:avLst/>
          </a:prstGeom>
          <a:noFill/>
        </p:spPr>
        <p:txBody>
          <a:bodyPr wrap="square" rtlCol="0">
            <a:spAutoFit/>
          </a:bodyPr>
          <a:lstStyle/>
          <a:p>
            <a:r>
              <a:rPr lang="zh-CN" altLang="en-US" sz="2800" b="1"/>
              <a:t>新点标证通</a:t>
            </a:r>
            <a:endParaRPr lang="zh-CN" altLang="en-US" sz="2800" b="1"/>
          </a:p>
        </p:txBody>
      </p:sp>
      <p:pic>
        <p:nvPicPr>
          <p:cNvPr id="3" name="图片 2"/>
          <p:cNvPicPr>
            <a:picLocks noChangeAspect="1"/>
          </p:cNvPicPr>
          <p:nvPr>
            <p:custDataLst>
              <p:tags r:id="rId6"/>
            </p:custDataLst>
          </p:nvPr>
        </p:nvPicPr>
        <p:blipFill>
          <a:blip r:embed="rId7"/>
          <a:srcRect/>
          <a:stretch>
            <a:fillRect/>
          </a:stretch>
        </p:blipFill>
        <p:spPr>
          <a:xfrm>
            <a:off x="3576320" y="2743200"/>
            <a:ext cx="1818640" cy="1845945"/>
          </a:xfrm>
          <a:prstGeom prst="rect">
            <a:avLst/>
          </a:prstGeom>
        </p:spPr>
      </p:pic>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8910" y="-4762"/>
            <a:ext cx="8736330" cy="1014730"/>
          </a:xfrm>
        </p:spPr>
        <p:txBody>
          <a:bodyPr wrap="square"/>
          <a:lstStyle/>
          <a:p>
            <a:r>
              <a:rPr lang="en-US" altLang="zh-CN" sz="1200">
                <a:latin typeface="方正粗黑宋简体" panose="02000000000000000000" charset="-122"/>
                <a:ea typeface="方正粗黑宋简体" panose="02000000000000000000" charset="-122"/>
                <a:cs typeface="方正粗黑宋简体" panose="02000000000000000000" charset="-122"/>
              </a:rPr>
              <a:t>6.7</a:t>
            </a:r>
            <a:r>
              <a:rPr sz="1200">
                <a:latin typeface="方正粗黑宋简体" panose="02000000000000000000" charset="-122"/>
                <a:ea typeface="方正粗黑宋简体" panose="02000000000000000000" charset="-122"/>
                <a:cs typeface="方正粗黑宋简体" panose="02000000000000000000" charset="-122"/>
              </a:rPr>
              <a:t>标价比较表</a:t>
            </a:r>
            <a:br>
              <a:rPr sz="1200">
                <a:latin typeface="方正粗黑宋简体" panose="02000000000000000000" charset="-122"/>
                <a:ea typeface="方正粗黑宋简体" panose="02000000000000000000" charset="-122"/>
                <a:cs typeface="方正粗黑宋简体" panose="02000000000000000000" charset="-122"/>
              </a:rPr>
            </a:br>
            <a:r>
              <a:rPr lang="en-US" altLang="zh-CN" sz="1200">
                <a:latin typeface="方正粗黑宋简体" panose="02000000000000000000" charset="-122"/>
                <a:ea typeface="方正粗黑宋简体" panose="02000000000000000000" charset="-122"/>
                <a:cs typeface="方正粗黑宋简体" panose="02000000000000000000" charset="-122"/>
              </a:rPr>
              <a:t>6.7.1</a:t>
            </a:r>
            <a:r>
              <a:rPr sz="1200">
                <a:latin typeface="方正粗黑宋简体" panose="02000000000000000000" charset="-122"/>
                <a:ea typeface="方正粗黑宋简体" panose="02000000000000000000" charset="-122"/>
                <a:cs typeface="方正粗黑宋简体" panose="02000000000000000000" charset="-122"/>
              </a:rPr>
              <a:t>选择“标价比较表”子菜单可以查看标价比较表。</a:t>
            </a:r>
            <a:r>
              <a:rPr sz="1200">
                <a:latin typeface="方正粗黑宋简体" panose="02000000000000000000" charset="-122"/>
                <a:ea typeface="方正粗黑宋简体" panose="02000000000000000000" charset="-122"/>
                <a:cs typeface="方正粗黑宋简体" panose="02000000000000000000" charset="-122"/>
                <a:sym typeface="+mn-ea"/>
              </a:rPr>
              <a:t>首选要选择对应单位的企业类型，然后点击</a:t>
            </a:r>
            <a:r>
              <a:rPr lang="en-US" altLang="zh-CN" sz="1200">
                <a:latin typeface="方正粗黑宋简体" panose="02000000000000000000" charset="-122"/>
                <a:ea typeface="方正粗黑宋简体" panose="02000000000000000000" charset="-122"/>
                <a:cs typeface="方正粗黑宋简体" panose="02000000000000000000" charset="-122"/>
                <a:sym typeface="+mn-ea"/>
              </a:rPr>
              <a:t>“</a:t>
            </a:r>
            <a:r>
              <a:rPr sz="1200">
                <a:latin typeface="方正粗黑宋简体" panose="02000000000000000000" charset="-122"/>
                <a:ea typeface="方正粗黑宋简体" panose="02000000000000000000" charset="-122"/>
                <a:cs typeface="方正粗黑宋简体" panose="02000000000000000000" charset="-122"/>
                <a:sym typeface="+mn-ea"/>
              </a:rPr>
              <a:t>获取中小企业政策支持</a:t>
            </a:r>
            <a:r>
              <a:rPr lang="en-US" altLang="zh-CN" sz="1200">
                <a:latin typeface="方正粗黑宋简体" panose="02000000000000000000" charset="-122"/>
                <a:ea typeface="方正粗黑宋简体" panose="02000000000000000000" charset="-122"/>
                <a:cs typeface="方正粗黑宋简体" panose="02000000000000000000" charset="-122"/>
                <a:sym typeface="+mn-ea"/>
              </a:rPr>
              <a:t>”</a:t>
            </a:r>
            <a:r>
              <a:rPr sz="1200">
                <a:latin typeface="方正粗黑宋简体" panose="02000000000000000000" charset="-122"/>
                <a:ea typeface="方正粗黑宋简体" panose="02000000000000000000" charset="-122"/>
                <a:cs typeface="方正粗黑宋简体" panose="02000000000000000000" charset="-122"/>
                <a:sym typeface="+mn-ea"/>
              </a:rPr>
              <a:t>按钮，进行报价扣除，扣除之后，点击重新生成标价比较表即可。</a:t>
            </a:r>
            <a:r>
              <a:rPr sz="1200">
                <a:solidFill>
                  <a:srgbClr val="FF0000"/>
                </a:solidFill>
                <a:latin typeface="方正粗黑宋简体" panose="02000000000000000000" charset="-122"/>
                <a:ea typeface="方正粗黑宋简体" panose="02000000000000000000" charset="-122"/>
                <a:cs typeface="方正粗黑宋简体" panose="02000000000000000000" charset="-122"/>
                <a:sym typeface="+mn-ea"/>
              </a:rPr>
              <a:t>（注：除磋商项目外，其他非招标采购方式的项目在初步评审环节结束之后直接进入到评标结果环节，没有详细评审环节。）</a:t>
            </a:r>
            <a:endParaRPr sz="1200">
              <a:latin typeface="方正粗黑宋简体" panose="02000000000000000000" charset="-122"/>
              <a:ea typeface="方正粗黑宋简体" panose="02000000000000000000" charset="-122"/>
              <a:cs typeface="方正粗黑宋简体" panose="02000000000000000000" charset="-122"/>
            </a:endParaRPr>
          </a:p>
        </p:txBody>
      </p:sp>
      <p:pic>
        <p:nvPicPr>
          <p:cNvPr id="45061" name="图片 5" descr="公司LOGO2018版[1]"/>
          <p:cNvPicPr>
            <a:picLocks noChangeAspect="1"/>
          </p:cNvPicPr>
          <p:nvPr>
            <p:custDataLst>
              <p:tags r:id="rId1"/>
            </p:custDataLst>
          </p:nvPr>
        </p:nvPicPr>
        <p:blipFill>
          <a:blip r:embed="rId2"/>
          <a:stretch>
            <a:fillRect/>
          </a:stretch>
        </p:blipFill>
        <p:spPr>
          <a:xfrm>
            <a:off x="7924800" y="6324600"/>
            <a:ext cx="1079500" cy="441325"/>
          </a:xfrm>
          <a:prstGeom prst="rect">
            <a:avLst/>
          </a:prstGeom>
          <a:noFill/>
          <a:ln w="9525">
            <a:noFill/>
          </a:ln>
        </p:spPr>
      </p:pic>
      <p:pic>
        <p:nvPicPr>
          <p:cNvPr id="4" name="图片 3"/>
          <p:cNvPicPr>
            <a:picLocks noChangeAspect="1"/>
          </p:cNvPicPr>
          <p:nvPr>
            <p:custDataLst>
              <p:tags r:id="rId3"/>
            </p:custDataLst>
          </p:nvPr>
        </p:nvPicPr>
        <p:blipFill>
          <a:blip r:embed="rId4"/>
          <a:srcRect/>
          <a:stretch>
            <a:fillRect/>
          </a:stretch>
        </p:blipFill>
        <p:spPr>
          <a:xfrm>
            <a:off x="635" y="1066800"/>
            <a:ext cx="9143365" cy="5045710"/>
          </a:xfrm>
          <a:prstGeom prst="rect">
            <a:avLst/>
          </a:prstGeom>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8910" y="228918"/>
            <a:ext cx="7755890" cy="645160"/>
          </a:xfrm>
        </p:spPr>
        <p:txBody>
          <a:bodyPr wrap="square"/>
          <a:lstStyle/>
          <a:p>
            <a:r>
              <a:rPr lang="en-US" altLang="zh-CN" sz="1200">
                <a:latin typeface="方正粗黑宋简体" panose="02000000000000000000" charset="-122"/>
                <a:ea typeface="方正粗黑宋简体" panose="02000000000000000000" charset="-122"/>
                <a:cs typeface="方正粗黑宋简体" panose="02000000000000000000" charset="-122"/>
              </a:rPr>
              <a:t>6.7.2</a:t>
            </a:r>
            <a:r>
              <a:rPr sz="1200">
                <a:latin typeface="方正粗黑宋简体" panose="02000000000000000000" charset="-122"/>
                <a:ea typeface="方正粗黑宋简体" panose="02000000000000000000" charset="-122"/>
                <a:cs typeface="方正粗黑宋简体" panose="02000000000000000000" charset="-122"/>
              </a:rPr>
              <a:t>报价修改</a:t>
            </a:r>
            <a:br>
              <a:rPr lang="en-US" altLang="zh-CN" sz="1200">
                <a:latin typeface="方正粗黑宋简体" panose="02000000000000000000" charset="-122"/>
                <a:ea typeface="方正粗黑宋简体" panose="02000000000000000000" charset="-122"/>
                <a:cs typeface="方正粗黑宋简体" panose="02000000000000000000" charset="-122"/>
              </a:rPr>
            </a:br>
            <a:r>
              <a:rPr lang="en-US" altLang="zh-CN" sz="1200">
                <a:latin typeface="方正粗黑宋简体" panose="02000000000000000000" charset="-122"/>
                <a:ea typeface="方正粗黑宋简体" panose="02000000000000000000" charset="-122"/>
                <a:cs typeface="方正粗黑宋简体" panose="02000000000000000000" charset="-122"/>
              </a:rPr>
              <a:t>点击“</a:t>
            </a:r>
            <a:r>
              <a:rPr sz="1200">
                <a:latin typeface="方正粗黑宋简体" panose="02000000000000000000" charset="-122"/>
                <a:ea typeface="方正粗黑宋简体" panose="02000000000000000000" charset="-122"/>
                <a:cs typeface="方正粗黑宋简体" panose="02000000000000000000" charset="-122"/>
              </a:rPr>
              <a:t>修改</a:t>
            </a:r>
            <a:r>
              <a:rPr lang="en-US" altLang="zh-CN" sz="1200">
                <a:latin typeface="方正粗黑宋简体" panose="02000000000000000000" charset="-122"/>
                <a:ea typeface="方正粗黑宋简体" panose="02000000000000000000" charset="-122"/>
                <a:cs typeface="方正粗黑宋简体" panose="02000000000000000000" charset="-122"/>
              </a:rPr>
              <a:t>”图标可以修改标价比较表中的评审价（用于报价修正、二次报价等情况）</a:t>
            </a:r>
            <a:r>
              <a:rPr sz="1200">
                <a:latin typeface="方正粗黑宋简体" panose="02000000000000000000" charset="-122"/>
                <a:ea typeface="方正粗黑宋简体" panose="02000000000000000000" charset="-122"/>
                <a:cs typeface="方正粗黑宋简体" panose="02000000000000000000" charset="-122"/>
              </a:rPr>
              <a:t>，</a:t>
            </a:r>
            <a:r>
              <a:rPr lang="en-US" altLang="zh-CN" sz="1200" b="0">
                <a:latin typeface="方正粗黑宋简体" panose="02000000000000000000" charset="-122"/>
                <a:ea typeface="方正粗黑宋简体" panose="02000000000000000000" charset="-122"/>
                <a:cs typeface="方正粗黑宋简体" panose="02000000000000000000" charset="-122"/>
                <a:sym typeface="+mn-ea"/>
              </a:rPr>
              <a:t>修改完成后，点击“重新生成标价比较表”按钮，可以重新生成标价比较表</a:t>
            </a:r>
            <a:r>
              <a:rPr lang="en-US" altLang="zh-CN" sz="1200">
                <a:latin typeface="方正粗黑宋简体" panose="02000000000000000000" charset="-122"/>
                <a:ea typeface="方正粗黑宋简体" panose="02000000000000000000" charset="-122"/>
                <a:cs typeface="方正粗黑宋简体" panose="02000000000000000000" charset="-122"/>
              </a:rPr>
              <a:t>。如下图：</a:t>
            </a:r>
            <a:endParaRPr lang="en-US" altLang="zh-CN" sz="1200">
              <a:latin typeface="方正粗黑宋简体" panose="02000000000000000000" charset="-122"/>
              <a:ea typeface="方正粗黑宋简体" panose="02000000000000000000" charset="-122"/>
              <a:cs typeface="方正粗黑宋简体" panose="02000000000000000000" charset="-122"/>
            </a:endParaRPr>
          </a:p>
        </p:txBody>
      </p:sp>
      <p:pic>
        <p:nvPicPr>
          <p:cNvPr id="3" name="图片 2"/>
          <p:cNvPicPr>
            <a:picLocks noChangeAspect="1"/>
          </p:cNvPicPr>
          <p:nvPr>
            <p:custDataLst>
              <p:tags r:id="rId1"/>
            </p:custDataLst>
          </p:nvPr>
        </p:nvPicPr>
        <p:blipFill>
          <a:blip r:embed="rId2"/>
          <a:srcRect/>
          <a:stretch>
            <a:fillRect/>
          </a:stretch>
        </p:blipFill>
        <p:spPr>
          <a:xfrm>
            <a:off x="0" y="1371600"/>
            <a:ext cx="9144000" cy="4544060"/>
          </a:xfrm>
          <a:prstGeom prst="rect">
            <a:avLst/>
          </a:prstGeom>
        </p:spPr>
      </p:pic>
      <p:pic>
        <p:nvPicPr>
          <p:cNvPr id="45061" name="图片 5" descr="公司LOGO2018版[1]"/>
          <p:cNvPicPr>
            <a:picLocks noChangeAspect="1"/>
          </p:cNvPicPr>
          <p:nvPr>
            <p:custDataLst>
              <p:tags r:id="rId3"/>
            </p:custDataLst>
          </p:nvPr>
        </p:nvPicPr>
        <p:blipFill>
          <a:blip r:embed="rId4"/>
          <a:stretch>
            <a:fillRect/>
          </a:stretch>
        </p:blipFill>
        <p:spPr>
          <a:xfrm>
            <a:off x="7924800" y="6324600"/>
            <a:ext cx="1079500" cy="441325"/>
          </a:xfrm>
          <a:prstGeom prst="rect">
            <a:avLst/>
          </a:prstGeom>
          <a:noFill/>
          <a:ln w="9525">
            <a:noFill/>
          </a:ln>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8748" y="179875"/>
            <a:ext cx="6275460" cy="645160"/>
          </a:xfrm>
        </p:spPr>
        <p:txBody>
          <a:bodyPr/>
          <a:lstStyle/>
          <a:p>
            <a:r>
              <a:rPr lang="zh-CN" altLang="en-US">
                <a:solidFill>
                  <a:schemeClr val="accent1"/>
                </a:solidFill>
                <a:effectLst>
                  <a:outerShdw blurRad="38100" dist="25400" dir="5400000" algn="ctr" rotWithShape="0">
                    <a:srgbClr val="6E747A">
                      <a:alpha val="43000"/>
                    </a:srgbClr>
                  </a:outerShdw>
                </a:effectLst>
              </a:rPr>
              <a:t>评标系统</a:t>
            </a:r>
            <a:endParaRPr lang="zh-CN" altLang="en-US">
              <a:solidFill>
                <a:schemeClr val="accent1"/>
              </a:solidFill>
              <a:effectLst>
                <a:outerShdw blurRad="38100" dist="25400" dir="5400000" algn="ctr" rotWithShape="0">
                  <a:srgbClr val="6E747A">
                    <a:alpha val="43000"/>
                  </a:srgbClr>
                </a:outerShdw>
              </a:effectLst>
            </a:endParaRPr>
          </a:p>
        </p:txBody>
      </p:sp>
      <p:sp>
        <p:nvSpPr>
          <p:cNvPr id="3" name="文本框 2"/>
          <p:cNvSpPr txBox="1"/>
          <p:nvPr/>
        </p:nvSpPr>
        <p:spPr>
          <a:xfrm>
            <a:off x="2818130" y="3106420"/>
            <a:ext cx="3507105" cy="645160"/>
          </a:xfrm>
          <a:prstGeom prst="rect">
            <a:avLst/>
          </a:prstGeom>
          <a:noFill/>
        </p:spPr>
        <p:txBody>
          <a:bodyPr wrap="square" rtlCol="0">
            <a:spAutoFit/>
            <a:scene3d>
              <a:camera prst="orthographicFront"/>
              <a:lightRig rig="threePt" dir="t"/>
            </a:scene3d>
          </a:bodyPr>
          <a:lstStyle/>
          <a:p>
            <a:r>
              <a:rPr lang="zh-CN" altLang="en-US" sz="3600" b="1">
                <a:solidFill>
                  <a:schemeClr val="accent1"/>
                </a:solidFill>
                <a:effectLst>
                  <a:outerShdw blurRad="38100" dist="25400" dir="5400000" algn="ctr" rotWithShape="0">
                    <a:srgbClr val="6E747A">
                      <a:alpha val="43000"/>
                    </a:srgbClr>
                  </a:outerShdw>
                </a:effectLst>
              </a:rPr>
              <a:t>（</a:t>
            </a:r>
            <a:r>
              <a:rPr lang="en-US" altLang="zh-CN" sz="3600" b="1">
                <a:solidFill>
                  <a:schemeClr val="accent1"/>
                </a:solidFill>
                <a:effectLst>
                  <a:outerShdw blurRad="38100" dist="25400" dir="5400000" algn="ctr" rotWithShape="0">
                    <a:srgbClr val="6E747A">
                      <a:alpha val="43000"/>
                    </a:srgbClr>
                  </a:outerShdw>
                </a:effectLst>
                <a:latin typeface="宋体" panose="02010600030101010101" pitchFamily="2" charset="-122"/>
                <a:cs typeface="宋体" panose="02010600030101010101" pitchFamily="2" charset="-122"/>
              </a:rPr>
              <a:t>7</a:t>
            </a:r>
            <a:r>
              <a:rPr lang="zh-CN" altLang="en-US" sz="3600" b="1">
                <a:solidFill>
                  <a:schemeClr val="accent1"/>
                </a:solidFill>
                <a:effectLst>
                  <a:outerShdw blurRad="38100" dist="25400" dir="5400000" algn="ctr" rotWithShape="0">
                    <a:srgbClr val="6E747A">
                      <a:alpha val="43000"/>
                    </a:srgbClr>
                  </a:outerShdw>
                </a:effectLst>
                <a:latin typeface="宋体" panose="02010600030101010101" pitchFamily="2" charset="-122"/>
                <a:cs typeface="宋体" panose="02010600030101010101" pitchFamily="2" charset="-122"/>
              </a:rPr>
              <a:t>）详细评审</a:t>
            </a:r>
            <a:endParaRPr lang="zh-CN" altLang="en-US" sz="3600" b="1">
              <a:solidFill>
                <a:schemeClr val="accent1"/>
              </a:solidFill>
              <a:effectLst>
                <a:outerShdw blurRad="38100" dist="25400" dir="5400000" algn="ctr" rotWithShape="0">
                  <a:srgbClr val="6E747A">
                    <a:alpha val="43000"/>
                  </a:srgbClr>
                </a:outerShdw>
              </a:effectLst>
              <a:latin typeface="宋体" panose="02010600030101010101" pitchFamily="2" charset="-122"/>
              <a:cs typeface="宋体" panose="02010600030101010101" pitchFamily="2" charset="-122"/>
            </a:endParaRPr>
          </a:p>
        </p:txBody>
      </p:sp>
      <p:pic>
        <p:nvPicPr>
          <p:cNvPr id="45061" name="图片 5" descr="公司LOGO2018版[1]"/>
          <p:cNvPicPr>
            <a:picLocks noChangeAspect="1"/>
          </p:cNvPicPr>
          <p:nvPr>
            <p:custDataLst>
              <p:tags r:id="rId1"/>
            </p:custDataLst>
          </p:nvPr>
        </p:nvPicPr>
        <p:blipFill>
          <a:blip r:embed="rId2"/>
          <a:stretch>
            <a:fillRect/>
          </a:stretch>
        </p:blipFill>
        <p:spPr>
          <a:xfrm>
            <a:off x="7924800" y="6324600"/>
            <a:ext cx="1079500" cy="441325"/>
          </a:xfrm>
          <a:prstGeom prst="rect">
            <a:avLst/>
          </a:prstGeom>
          <a:noFill/>
          <a:ln w="9525">
            <a:noFill/>
          </a:ln>
        </p:spPr>
      </p:pic>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8748" y="272267"/>
            <a:ext cx="6275460" cy="460375"/>
          </a:xfrm>
        </p:spPr>
        <p:txBody>
          <a:bodyPr/>
          <a:lstStyle/>
          <a:p>
            <a:r>
              <a:rPr lang="en-US" altLang="zh-CN" sz="1200">
                <a:latin typeface="方正粗黑宋简体" panose="02000000000000000000" charset="-122"/>
                <a:ea typeface="方正粗黑宋简体" panose="02000000000000000000" charset="-122"/>
                <a:cs typeface="方正粗黑宋简体" panose="02000000000000000000" charset="-122"/>
              </a:rPr>
              <a:t>7.1</a:t>
            </a:r>
            <a:r>
              <a:rPr sz="1200">
                <a:latin typeface="方正粗黑宋简体" panose="02000000000000000000" charset="-122"/>
                <a:ea typeface="方正粗黑宋简体" panose="02000000000000000000" charset="-122"/>
                <a:cs typeface="方正粗黑宋简体" panose="02000000000000000000" charset="-122"/>
              </a:rPr>
              <a:t>经济标打分</a:t>
            </a:r>
            <a:br>
              <a:rPr sz="1200">
                <a:latin typeface="方正粗黑宋简体" panose="02000000000000000000" charset="-122"/>
                <a:ea typeface="方正粗黑宋简体" panose="02000000000000000000" charset="-122"/>
                <a:cs typeface="方正粗黑宋简体" panose="02000000000000000000" charset="-122"/>
              </a:rPr>
            </a:br>
            <a:r>
              <a:rPr sz="1200">
                <a:latin typeface="方正粗黑宋简体" panose="02000000000000000000" charset="-122"/>
                <a:ea typeface="方正粗黑宋简体" panose="02000000000000000000" charset="-122"/>
                <a:cs typeface="方正粗黑宋简体" panose="02000000000000000000" charset="-122"/>
              </a:rPr>
              <a:t>选择“经济标打分”子菜单，进入经济标打分评审页面。</a:t>
            </a:r>
            <a:endParaRPr sz="1200">
              <a:latin typeface="方正粗黑宋简体" panose="02000000000000000000" charset="-122"/>
              <a:ea typeface="方正粗黑宋简体" panose="02000000000000000000" charset="-122"/>
              <a:cs typeface="方正粗黑宋简体" panose="02000000000000000000" charset="-122"/>
            </a:endParaRPr>
          </a:p>
        </p:txBody>
      </p:sp>
      <p:pic>
        <p:nvPicPr>
          <p:cNvPr id="3" name="图片 2"/>
          <p:cNvPicPr>
            <a:picLocks noChangeAspect="1"/>
          </p:cNvPicPr>
          <p:nvPr>
            <p:custDataLst>
              <p:tags r:id="rId1"/>
            </p:custDataLst>
          </p:nvPr>
        </p:nvPicPr>
        <p:blipFill>
          <a:blip r:embed="rId2"/>
          <a:srcRect/>
          <a:stretch>
            <a:fillRect/>
          </a:stretch>
        </p:blipFill>
        <p:spPr>
          <a:xfrm>
            <a:off x="0" y="1143000"/>
            <a:ext cx="9144000" cy="4624070"/>
          </a:xfrm>
          <a:prstGeom prst="rect">
            <a:avLst/>
          </a:prstGeom>
        </p:spPr>
      </p:pic>
      <p:pic>
        <p:nvPicPr>
          <p:cNvPr id="45061" name="图片 5" descr="公司LOGO2018版[1]"/>
          <p:cNvPicPr>
            <a:picLocks noChangeAspect="1"/>
          </p:cNvPicPr>
          <p:nvPr>
            <p:custDataLst>
              <p:tags r:id="rId3"/>
            </p:custDataLst>
          </p:nvPr>
        </p:nvPicPr>
        <p:blipFill>
          <a:blip r:embed="rId4"/>
          <a:stretch>
            <a:fillRect/>
          </a:stretch>
        </p:blipFill>
        <p:spPr>
          <a:xfrm>
            <a:off x="7924800" y="6324600"/>
            <a:ext cx="1079500" cy="441325"/>
          </a:xfrm>
          <a:prstGeom prst="rect">
            <a:avLst/>
          </a:prstGeom>
          <a:noFill/>
          <a:ln w="9525">
            <a:noFill/>
          </a:ln>
        </p:spPr>
      </p:pic>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8910" y="301625"/>
            <a:ext cx="6275705" cy="1587500"/>
          </a:xfrm>
        </p:spPr>
        <p:txBody>
          <a:bodyPr>
            <a:noAutofit/>
          </a:bodyPr>
          <a:lstStyle/>
          <a:p>
            <a:r>
              <a:rPr lang="en-US" altLang="zh-CN" sz="1200">
                <a:latin typeface="方正粗黑宋简体" panose="02000000000000000000" charset="-122"/>
                <a:ea typeface="方正粗黑宋简体" panose="02000000000000000000" charset="-122"/>
                <a:cs typeface="方正粗黑宋简体" panose="02000000000000000000" charset="-122"/>
              </a:rPr>
              <a:t>7.1.2操作介绍。如下图：</a:t>
            </a:r>
            <a:br>
              <a:rPr lang="en-US" altLang="zh-CN" sz="1200">
                <a:latin typeface="方正粗黑宋简体" panose="02000000000000000000" charset="-122"/>
                <a:ea typeface="方正粗黑宋简体" panose="02000000000000000000" charset="-122"/>
                <a:cs typeface="方正粗黑宋简体" panose="02000000000000000000" charset="-122"/>
              </a:rPr>
            </a:br>
            <a:r>
              <a:rPr lang="en-US" altLang="zh-CN" sz="1200">
                <a:latin typeface="方正粗黑宋简体" panose="02000000000000000000" charset="-122"/>
                <a:ea typeface="方正粗黑宋简体" panose="02000000000000000000" charset="-122"/>
                <a:cs typeface="方正粗黑宋简体" panose="02000000000000000000" charset="-122"/>
              </a:rPr>
              <a:t>①点击您所在的位置后方的“←→”按钮切换投标单位；</a:t>
            </a:r>
            <a:br>
              <a:rPr lang="en-US" altLang="zh-CN" sz="1200">
                <a:latin typeface="方正粗黑宋简体" panose="02000000000000000000" charset="-122"/>
                <a:ea typeface="方正粗黑宋简体" panose="02000000000000000000" charset="-122"/>
                <a:cs typeface="方正粗黑宋简体" panose="02000000000000000000" charset="-122"/>
              </a:rPr>
            </a:br>
            <a:r>
              <a:rPr lang="en-US" altLang="zh-CN" sz="1200">
                <a:latin typeface="方正粗黑宋简体" panose="02000000000000000000" charset="-122"/>
                <a:ea typeface="方正粗黑宋简体" panose="02000000000000000000" charset="-122"/>
                <a:cs typeface="方正粗黑宋简体" panose="02000000000000000000" charset="-122"/>
              </a:rPr>
              <a:t>②对各评分点进行点评（符合/不符合），若不符合，需输入评审意见；</a:t>
            </a:r>
            <a:br>
              <a:rPr lang="en-US" altLang="zh-CN" sz="1200">
                <a:latin typeface="方正粗黑宋简体" panose="02000000000000000000" charset="-122"/>
                <a:ea typeface="方正粗黑宋简体" panose="02000000000000000000" charset="-122"/>
                <a:cs typeface="方正粗黑宋简体" panose="02000000000000000000" charset="-122"/>
              </a:rPr>
            </a:br>
            <a:r>
              <a:rPr lang="en-US" altLang="zh-CN" sz="1200">
                <a:latin typeface="方正粗黑宋简体" panose="02000000000000000000" charset="-122"/>
                <a:ea typeface="方正粗黑宋简体" panose="02000000000000000000" charset="-122"/>
                <a:cs typeface="方正粗黑宋简体" panose="02000000000000000000" charset="-122"/>
              </a:rPr>
              <a:t>③点选切换文件进行评审，文件预览将在④处显示；</a:t>
            </a:r>
            <a:br>
              <a:rPr lang="en-US" altLang="zh-CN" sz="1200">
                <a:latin typeface="方正粗黑宋简体" panose="02000000000000000000" charset="-122"/>
                <a:ea typeface="方正粗黑宋简体" panose="02000000000000000000" charset="-122"/>
                <a:cs typeface="方正粗黑宋简体" panose="02000000000000000000" charset="-122"/>
              </a:rPr>
            </a:br>
            <a:r>
              <a:rPr lang="en-US" altLang="zh-CN" sz="1200">
                <a:latin typeface="方正粗黑宋简体" panose="02000000000000000000" charset="-122"/>
                <a:ea typeface="方正粗黑宋简体" panose="02000000000000000000" charset="-122"/>
                <a:cs typeface="方正粗黑宋简体" panose="02000000000000000000" charset="-122"/>
              </a:rPr>
              <a:t>④显示当前选择的文件预览；</a:t>
            </a:r>
            <a:br>
              <a:rPr lang="en-US" altLang="zh-CN" sz="1200">
                <a:latin typeface="方正粗黑宋简体" panose="02000000000000000000" charset="-122"/>
                <a:ea typeface="方正粗黑宋简体" panose="02000000000000000000" charset="-122"/>
                <a:cs typeface="方正粗黑宋简体" panose="02000000000000000000" charset="-122"/>
              </a:rPr>
            </a:br>
            <a:r>
              <a:rPr lang="en-US" altLang="zh-CN" sz="1200">
                <a:latin typeface="方正粗黑宋简体" panose="02000000000000000000" charset="-122"/>
                <a:ea typeface="方正粗黑宋简体" panose="02000000000000000000" charset="-122"/>
                <a:cs typeface="方正粗黑宋简体" panose="02000000000000000000" charset="-122"/>
              </a:rPr>
              <a:t>⑤显示当前评审进度；注意适时在⑥处点击“添加保存”按钮保存进；</a:t>
            </a:r>
            <a:br>
              <a:rPr lang="en-US" altLang="zh-CN" sz="1200">
                <a:latin typeface="方正粗黑宋简体" panose="02000000000000000000" charset="-122"/>
                <a:ea typeface="方正粗黑宋简体" panose="02000000000000000000" charset="-122"/>
                <a:cs typeface="方正粗黑宋简体" panose="02000000000000000000" charset="-122"/>
              </a:rPr>
            </a:br>
            <a:r>
              <a:rPr lang="en-US" altLang="zh-CN" sz="1200">
                <a:latin typeface="方正粗黑宋简体" panose="02000000000000000000" charset="-122"/>
                <a:ea typeface="方正粗黑宋简体" panose="02000000000000000000" charset="-122"/>
                <a:cs typeface="方正粗黑宋简体" panose="02000000000000000000" charset="-122"/>
              </a:rPr>
              <a:t>⑥全部评审完毕后，点击“确认提交”按钮提交评审结果。</a:t>
            </a:r>
            <a:endParaRPr lang="en-US" altLang="zh-CN" sz="1200">
              <a:latin typeface="方正粗黑宋简体" panose="02000000000000000000" charset="-122"/>
              <a:ea typeface="方正粗黑宋简体" panose="02000000000000000000" charset="-122"/>
              <a:cs typeface="方正粗黑宋简体" panose="02000000000000000000" charset="-122"/>
            </a:endParaRPr>
          </a:p>
        </p:txBody>
      </p:sp>
      <p:pic>
        <p:nvPicPr>
          <p:cNvPr id="3" name="图片 2"/>
          <p:cNvPicPr>
            <a:picLocks noChangeAspect="1"/>
          </p:cNvPicPr>
          <p:nvPr>
            <p:custDataLst>
              <p:tags r:id="rId1"/>
            </p:custDataLst>
          </p:nvPr>
        </p:nvPicPr>
        <p:blipFill>
          <a:blip r:embed="rId2"/>
          <a:srcRect/>
          <a:stretch>
            <a:fillRect/>
          </a:stretch>
        </p:blipFill>
        <p:spPr>
          <a:xfrm>
            <a:off x="0" y="1889125"/>
            <a:ext cx="9144000" cy="4149090"/>
          </a:xfrm>
          <a:prstGeom prst="rect">
            <a:avLst/>
          </a:prstGeom>
        </p:spPr>
      </p:pic>
      <p:pic>
        <p:nvPicPr>
          <p:cNvPr id="45061" name="图片 5" descr="公司LOGO2018版[1]"/>
          <p:cNvPicPr>
            <a:picLocks noChangeAspect="1"/>
          </p:cNvPicPr>
          <p:nvPr>
            <p:custDataLst>
              <p:tags r:id="rId3"/>
            </p:custDataLst>
          </p:nvPr>
        </p:nvPicPr>
        <p:blipFill>
          <a:blip r:embed="rId4"/>
          <a:stretch>
            <a:fillRect/>
          </a:stretch>
        </p:blipFill>
        <p:spPr>
          <a:xfrm>
            <a:off x="7924800" y="6324600"/>
            <a:ext cx="1079500" cy="441325"/>
          </a:xfrm>
          <a:prstGeom prst="rect">
            <a:avLst/>
          </a:prstGeom>
          <a:noFill/>
          <a:ln w="9525">
            <a:noFill/>
          </a:ln>
        </p:spPr>
      </p:pic>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8910" y="272415"/>
            <a:ext cx="6643370" cy="460375"/>
          </a:xfrm>
        </p:spPr>
        <p:txBody>
          <a:bodyPr wrap="square"/>
          <a:lstStyle/>
          <a:p>
            <a:r>
              <a:rPr lang="en-US" altLang="zh-CN" sz="1200">
                <a:latin typeface="方正粗黑宋简体" panose="02000000000000000000" charset="-122"/>
                <a:ea typeface="方正粗黑宋简体" panose="02000000000000000000" charset="-122"/>
                <a:cs typeface="方正粗黑宋简体" panose="02000000000000000000" charset="-122"/>
              </a:rPr>
              <a:t>7.1.3点击上图中“确认提交”按钮后，进入评审确认页面，查看评委价格评审评分表，确认无误后，点击“确认提交”按钮进行提交。如下图：</a:t>
            </a:r>
            <a:endParaRPr lang="en-US" altLang="zh-CN" sz="1200">
              <a:latin typeface="方正粗黑宋简体" panose="02000000000000000000" charset="-122"/>
              <a:ea typeface="方正粗黑宋简体" panose="02000000000000000000" charset="-122"/>
              <a:cs typeface="方正粗黑宋简体" panose="02000000000000000000" charset="-122"/>
            </a:endParaRPr>
          </a:p>
        </p:txBody>
      </p:sp>
      <p:pic>
        <p:nvPicPr>
          <p:cNvPr id="3" name="图片 2"/>
          <p:cNvPicPr>
            <a:picLocks noChangeAspect="1"/>
          </p:cNvPicPr>
          <p:nvPr>
            <p:custDataLst>
              <p:tags r:id="rId1"/>
            </p:custDataLst>
          </p:nvPr>
        </p:nvPicPr>
        <p:blipFill>
          <a:blip r:embed="rId2"/>
          <a:srcRect/>
          <a:stretch>
            <a:fillRect/>
          </a:stretch>
        </p:blipFill>
        <p:spPr>
          <a:xfrm>
            <a:off x="0" y="1143000"/>
            <a:ext cx="9143365" cy="4613275"/>
          </a:xfrm>
          <a:prstGeom prst="rect">
            <a:avLst/>
          </a:prstGeom>
        </p:spPr>
      </p:pic>
      <p:pic>
        <p:nvPicPr>
          <p:cNvPr id="45061" name="图片 5" descr="公司LOGO2018版[1]"/>
          <p:cNvPicPr>
            <a:picLocks noChangeAspect="1"/>
          </p:cNvPicPr>
          <p:nvPr>
            <p:custDataLst>
              <p:tags r:id="rId3"/>
            </p:custDataLst>
          </p:nvPr>
        </p:nvPicPr>
        <p:blipFill>
          <a:blip r:embed="rId4"/>
          <a:stretch>
            <a:fillRect/>
          </a:stretch>
        </p:blipFill>
        <p:spPr>
          <a:xfrm>
            <a:off x="7924800" y="6324600"/>
            <a:ext cx="1079500" cy="441325"/>
          </a:xfrm>
          <a:prstGeom prst="rect">
            <a:avLst/>
          </a:prstGeom>
          <a:noFill/>
          <a:ln w="9525">
            <a:noFill/>
          </a:ln>
        </p:spPr>
      </p:pic>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8748" y="272267"/>
            <a:ext cx="6275460" cy="460375"/>
          </a:xfrm>
        </p:spPr>
        <p:txBody>
          <a:bodyPr/>
          <a:lstStyle/>
          <a:p>
            <a:r>
              <a:rPr lang="en-US" altLang="zh-CN" sz="1200" b="0">
                <a:latin typeface="方正粗黑宋简体" panose="02000000000000000000" charset="-122"/>
                <a:ea typeface="方正粗黑宋简体" panose="02000000000000000000" charset="-122"/>
                <a:cs typeface="方正粗黑宋简体" panose="02000000000000000000" charset="-122"/>
              </a:rPr>
              <a:t>7.2</a:t>
            </a:r>
            <a:r>
              <a:rPr sz="1200" b="0">
                <a:latin typeface="方正粗黑宋简体" panose="02000000000000000000" charset="-122"/>
                <a:ea typeface="方正粗黑宋简体" panose="02000000000000000000" charset="-122"/>
                <a:cs typeface="方正粗黑宋简体" panose="02000000000000000000" charset="-122"/>
              </a:rPr>
              <a:t>技术标打分</a:t>
            </a:r>
            <a:br>
              <a:rPr sz="1200" b="0">
                <a:latin typeface="方正粗黑宋简体" panose="02000000000000000000" charset="-122"/>
                <a:ea typeface="方正粗黑宋简体" panose="02000000000000000000" charset="-122"/>
                <a:cs typeface="方正粗黑宋简体" panose="02000000000000000000" charset="-122"/>
              </a:rPr>
            </a:br>
            <a:r>
              <a:rPr lang="en-US" altLang="zh-CN" sz="1200" b="0">
                <a:latin typeface="方正粗黑宋简体" panose="02000000000000000000" charset="-122"/>
                <a:ea typeface="方正粗黑宋简体" panose="02000000000000000000" charset="-122"/>
                <a:cs typeface="方正粗黑宋简体" panose="02000000000000000000" charset="-122"/>
              </a:rPr>
              <a:t>7.2.1选择“技术标打分”子菜单，进入技术评审页面。</a:t>
            </a:r>
            <a:endParaRPr lang="en-US" altLang="zh-CN" sz="1200" b="0">
              <a:latin typeface="方正粗黑宋简体" panose="02000000000000000000" charset="-122"/>
              <a:ea typeface="方正粗黑宋简体" panose="02000000000000000000" charset="-122"/>
              <a:cs typeface="方正粗黑宋简体" panose="02000000000000000000" charset="-122"/>
            </a:endParaRPr>
          </a:p>
        </p:txBody>
      </p:sp>
      <p:pic>
        <p:nvPicPr>
          <p:cNvPr id="3" name="图片 2"/>
          <p:cNvPicPr>
            <a:picLocks noChangeAspect="1"/>
          </p:cNvPicPr>
          <p:nvPr>
            <p:custDataLst>
              <p:tags r:id="rId1"/>
            </p:custDataLst>
          </p:nvPr>
        </p:nvPicPr>
        <p:blipFill>
          <a:blip r:embed="rId2"/>
          <a:srcRect/>
          <a:stretch>
            <a:fillRect/>
          </a:stretch>
        </p:blipFill>
        <p:spPr>
          <a:xfrm>
            <a:off x="0" y="1219200"/>
            <a:ext cx="9143365" cy="4595495"/>
          </a:xfrm>
          <a:prstGeom prst="rect">
            <a:avLst/>
          </a:prstGeom>
        </p:spPr>
      </p:pic>
      <p:pic>
        <p:nvPicPr>
          <p:cNvPr id="45061" name="图片 5" descr="公司LOGO2018版[1]"/>
          <p:cNvPicPr>
            <a:picLocks noChangeAspect="1"/>
          </p:cNvPicPr>
          <p:nvPr>
            <p:custDataLst>
              <p:tags r:id="rId3"/>
            </p:custDataLst>
          </p:nvPr>
        </p:nvPicPr>
        <p:blipFill>
          <a:blip r:embed="rId4"/>
          <a:stretch>
            <a:fillRect/>
          </a:stretch>
        </p:blipFill>
        <p:spPr>
          <a:xfrm>
            <a:off x="7924800" y="6324600"/>
            <a:ext cx="1079500" cy="441325"/>
          </a:xfrm>
          <a:prstGeom prst="rect">
            <a:avLst/>
          </a:prstGeom>
          <a:noFill/>
          <a:ln w="9525">
            <a:noFill/>
          </a:ln>
        </p:spPr>
      </p:pic>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8748" y="228453"/>
            <a:ext cx="6275460" cy="1383665"/>
          </a:xfrm>
        </p:spPr>
        <p:txBody>
          <a:bodyPr/>
          <a:lstStyle/>
          <a:p>
            <a:r>
              <a:rPr lang="en-US" altLang="zh-CN" sz="1200" b="0">
                <a:latin typeface="方正粗黑宋简体" panose="02000000000000000000" charset="-122"/>
                <a:ea typeface="方正粗黑宋简体" panose="02000000000000000000" charset="-122"/>
                <a:cs typeface="方正粗黑宋简体" panose="02000000000000000000" charset="-122"/>
                <a:sym typeface="+mn-ea"/>
              </a:rPr>
              <a:t>7.2.2操作介绍。如下图：</a:t>
            </a:r>
            <a:br>
              <a:rPr lang="en-US" altLang="zh-CN" sz="1200" b="0">
                <a:latin typeface="方正粗黑宋简体" panose="02000000000000000000" charset="-122"/>
                <a:ea typeface="方正粗黑宋简体" panose="02000000000000000000" charset="-122"/>
                <a:cs typeface="方正粗黑宋简体" panose="02000000000000000000" charset="-122"/>
                <a:sym typeface="+mn-ea"/>
              </a:rPr>
            </a:br>
            <a:r>
              <a:rPr lang="en-US" altLang="zh-CN" sz="1200" b="0">
                <a:latin typeface="方正粗黑宋简体" panose="02000000000000000000" charset="-122"/>
                <a:ea typeface="方正粗黑宋简体" panose="02000000000000000000" charset="-122"/>
                <a:cs typeface="方正粗黑宋简体" panose="02000000000000000000" charset="-122"/>
                <a:sym typeface="+mn-ea"/>
              </a:rPr>
              <a:t>①点击您所在的位置后方的“←→”按钮切换投标单位；</a:t>
            </a:r>
            <a:br>
              <a:rPr lang="en-US" altLang="zh-CN" sz="1200" b="0">
                <a:latin typeface="方正粗黑宋简体" panose="02000000000000000000" charset="-122"/>
                <a:ea typeface="方正粗黑宋简体" panose="02000000000000000000" charset="-122"/>
                <a:cs typeface="方正粗黑宋简体" panose="02000000000000000000" charset="-122"/>
                <a:sym typeface="+mn-ea"/>
              </a:rPr>
            </a:br>
            <a:r>
              <a:rPr lang="en-US" altLang="zh-CN" sz="1200" b="0">
                <a:latin typeface="方正粗黑宋简体" panose="02000000000000000000" charset="-122"/>
                <a:ea typeface="方正粗黑宋简体" panose="02000000000000000000" charset="-122"/>
                <a:cs typeface="方正粗黑宋简体" panose="02000000000000000000" charset="-122"/>
                <a:sym typeface="+mn-ea"/>
              </a:rPr>
              <a:t>②对各评分点进行点评（符合/不符合），若不符合，需输入评审意见；</a:t>
            </a:r>
            <a:br>
              <a:rPr lang="en-US" altLang="zh-CN" sz="1200" b="0">
                <a:latin typeface="方正粗黑宋简体" panose="02000000000000000000" charset="-122"/>
                <a:ea typeface="方正粗黑宋简体" panose="02000000000000000000" charset="-122"/>
                <a:cs typeface="方正粗黑宋简体" panose="02000000000000000000" charset="-122"/>
                <a:sym typeface="+mn-ea"/>
              </a:rPr>
            </a:br>
            <a:r>
              <a:rPr lang="en-US" altLang="zh-CN" sz="1200" b="0">
                <a:latin typeface="方正粗黑宋简体" panose="02000000000000000000" charset="-122"/>
                <a:ea typeface="方正粗黑宋简体" panose="02000000000000000000" charset="-122"/>
                <a:cs typeface="方正粗黑宋简体" panose="02000000000000000000" charset="-122"/>
                <a:sym typeface="+mn-ea"/>
              </a:rPr>
              <a:t>③点选切换文件进行评审，文件预览将在④处显示；</a:t>
            </a:r>
            <a:br>
              <a:rPr lang="en-US" altLang="zh-CN" sz="1200" b="0">
                <a:latin typeface="方正粗黑宋简体" panose="02000000000000000000" charset="-122"/>
                <a:ea typeface="方正粗黑宋简体" panose="02000000000000000000" charset="-122"/>
                <a:cs typeface="方正粗黑宋简体" panose="02000000000000000000" charset="-122"/>
                <a:sym typeface="+mn-ea"/>
              </a:rPr>
            </a:br>
            <a:r>
              <a:rPr lang="en-US" altLang="zh-CN" sz="1200" b="0">
                <a:latin typeface="方正粗黑宋简体" panose="02000000000000000000" charset="-122"/>
                <a:ea typeface="方正粗黑宋简体" panose="02000000000000000000" charset="-122"/>
                <a:cs typeface="方正粗黑宋简体" panose="02000000000000000000" charset="-122"/>
                <a:sym typeface="+mn-ea"/>
              </a:rPr>
              <a:t>④显示当前选择的文件预览；</a:t>
            </a:r>
            <a:br>
              <a:rPr lang="en-US" altLang="zh-CN" sz="1200" b="0">
                <a:latin typeface="方正粗黑宋简体" panose="02000000000000000000" charset="-122"/>
                <a:ea typeface="方正粗黑宋简体" panose="02000000000000000000" charset="-122"/>
                <a:cs typeface="方正粗黑宋简体" panose="02000000000000000000" charset="-122"/>
                <a:sym typeface="+mn-ea"/>
              </a:rPr>
            </a:br>
            <a:r>
              <a:rPr lang="en-US" altLang="zh-CN" sz="1200" b="0">
                <a:latin typeface="方正粗黑宋简体" panose="02000000000000000000" charset="-122"/>
                <a:ea typeface="方正粗黑宋简体" panose="02000000000000000000" charset="-122"/>
                <a:cs typeface="方正粗黑宋简体" panose="02000000000000000000" charset="-122"/>
                <a:sym typeface="+mn-ea"/>
              </a:rPr>
              <a:t>⑤显示当前评审进度；注意适时在⑥处点击“添加保存”按钮保存进；</a:t>
            </a:r>
            <a:br>
              <a:rPr lang="en-US" altLang="zh-CN" sz="1200" b="0">
                <a:latin typeface="方正粗黑宋简体" panose="02000000000000000000" charset="-122"/>
                <a:ea typeface="方正粗黑宋简体" panose="02000000000000000000" charset="-122"/>
                <a:cs typeface="方正粗黑宋简体" panose="02000000000000000000" charset="-122"/>
                <a:sym typeface="+mn-ea"/>
              </a:rPr>
            </a:br>
            <a:r>
              <a:rPr lang="en-US" altLang="zh-CN" sz="1200" b="0">
                <a:latin typeface="方正粗黑宋简体" panose="02000000000000000000" charset="-122"/>
                <a:ea typeface="方正粗黑宋简体" panose="02000000000000000000" charset="-122"/>
                <a:cs typeface="方正粗黑宋简体" panose="02000000000000000000" charset="-122"/>
                <a:sym typeface="+mn-ea"/>
              </a:rPr>
              <a:t>⑥全部评审完毕后，点击“确认提交”按钮提交评审结果。</a:t>
            </a:r>
            <a:endParaRPr lang="zh-CN" altLang="en-US" sz="1200" b="0">
              <a:latin typeface="方正粗黑宋简体" panose="02000000000000000000" charset="-122"/>
              <a:ea typeface="方正粗黑宋简体" panose="02000000000000000000" charset="-122"/>
              <a:cs typeface="方正粗黑宋简体" panose="02000000000000000000" charset="-122"/>
            </a:endParaRPr>
          </a:p>
        </p:txBody>
      </p:sp>
      <p:pic>
        <p:nvPicPr>
          <p:cNvPr id="3" name="图片 2"/>
          <p:cNvPicPr>
            <a:picLocks noChangeAspect="1"/>
          </p:cNvPicPr>
          <p:nvPr>
            <p:custDataLst>
              <p:tags r:id="rId1"/>
            </p:custDataLst>
          </p:nvPr>
        </p:nvPicPr>
        <p:blipFill>
          <a:blip r:embed="rId2"/>
          <a:srcRect/>
          <a:stretch>
            <a:fillRect/>
          </a:stretch>
        </p:blipFill>
        <p:spPr>
          <a:xfrm>
            <a:off x="0" y="1612265"/>
            <a:ext cx="9144000" cy="4363085"/>
          </a:xfrm>
          <a:prstGeom prst="rect">
            <a:avLst/>
          </a:prstGeom>
        </p:spPr>
      </p:pic>
      <p:pic>
        <p:nvPicPr>
          <p:cNvPr id="45061" name="图片 5" descr="公司LOGO2018版[1]"/>
          <p:cNvPicPr>
            <a:picLocks noChangeAspect="1"/>
          </p:cNvPicPr>
          <p:nvPr>
            <p:custDataLst>
              <p:tags r:id="rId3"/>
            </p:custDataLst>
          </p:nvPr>
        </p:nvPicPr>
        <p:blipFill>
          <a:blip r:embed="rId4"/>
          <a:stretch>
            <a:fillRect/>
          </a:stretch>
        </p:blipFill>
        <p:spPr>
          <a:xfrm>
            <a:off x="7924800" y="6324600"/>
            <a:ext cx="1079500" cy="441325"/>
          </a:xfrm>
          <a:prstGeom prst="rect">
            <a:avLst/>
          </a:prstGeom>
          <a:noFill/>
          <a:ln w="9525">
            <a:noFill/>
          </a:ln>
        </p:spPr>
      </p:pic>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8910" y="272098"/>
            <a:ext cx="6583680" cy="460375"/>
          </a:xfrm>
        </p:spPr>
        <p:txBody>
          <a:bodyPr wrap="square"/>
          <a:lstStyle/>
          <a:p>
            <a:r>
              <a:rPr lang="en-US" altLang="zh-CN" sz="1200">
                <a:latin typeface="方正粗黑宋简体" panose="02000000000000000000" charset="-122"/>
                <a:ea typeface="方正粗黑宋简体" panose="02000000000000000000" charset="-122"/>
                <a:cs typeface="方正粗黑宋简体" panose="02000000000000000000" charset="-122"/>
              </a:rPr>
              <a:t>7.2.3点击上图中“确认提交”按钮后，进入评审确认页面，查看评委技术标评审评分表，确认无误后，点击“确认提交”按钮进行提交。如下图：</a:t>
            </a:r>
            <a:endParaRPr lang="en-US" altLang="zh-CN" sz="1200">
              <a:latin typeface="方正粗黑宋简体" panose="02000000000000000000" charset="-122"/>
              <a:ea typeface="方正粗黑宋简体" panose="02000000000000000000" charset="-122"/>
              <a:cs typeface="方正粗黑宋简体" panose="02000000000000000000" charset="-122"/>
            </a:endParaRPr>
          </a:p>
        </p:txBody>
      </p:sp>
      <p:pic>
        <p:nvPicPr>
          <p:cNvPr id="3" name="图片 2"/>
          <p:cNvPicPr>
            <a:picLocks noChangeAspect="1"/>
          </p:cNvPicPr>
          <p:nvPr>
            <p:custDataLst>
              <p:tags r:id="rId1"/>
            </p:custDataLst>
          </p:nvPr>
        </p:nvPicPr>
        <p:blipFill>
          <a:blip r:embed="rId2"/>
          <a:srcRect/>
          <a:stretch>
            <a:fillRect/>
          </a:stretch>
        </p:blipFill>
        <p:spPr>
          <a:xfrm>
            <a:off x="0" y="1219200"/>
            <a:ext cx="9143365" cy="4603115"/>
          </a:xfrm>
          <a:prstGeom prst="rect">
            <a:avLst/>
          </a:prstGeom>
        </p:spPr>
      </p:pic>
      <p:pic>
        <p:nvPicPr>
          <p:cNvPr id="45061" name="图片 5" descr="公司LOGO2018版[1]"/>
          <p:cNvPicPr>
            <a:picLocks noChangeAspect="1"/>
          </p:cNvPicPr>
          <p:nvPr>
            <p:custDataLst>
              <p:tags r:id="rId3"/>
            </p:custDataLst>
          </p:nvPr>
        </p:nvPicPr>
        <p:blipFill>
          <a:blip r:embed="rId4"/>
          <a:stretch>
            <a:fillRect/>
          </a:stretch>
        </p:blipFill>
        <p:spPr>
          <a:xfrm>
            <a:off x="7924800" y="6324600"/>
            <a:ext cx="1079500" cy="441325"/>
          </a:xfrm>
          <a:prstGeom prst="rect">
            <a:avLst/>
          </a:prstGeom>
          <a:noFill/>
          <a:ln w="9525">
            <a:noFill/>
          </a:ln>
        </p:spPr>
      </p:pic>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8910" y="272098"/>
            <a:ext cx="6860540" cy="460375"/>
          </a:xfrm>
        </p:spPr>
        <p:txBody>
          <a:bodyPr wrap="square"/>
          <a:lstStyle/>
          <a:p>
            <a:r>
              <a:rPr lang="en-US" altLang="zh-CN" sz="1200">
                <a:latin typeface="方正粗黑宋简体" panose="02000000000000000000" charset="-122"/>
                <a:ea typeface="方正粗黑宋简体" panose="02000000000000000000" charset="-122"/>
                <a:cs typeface="方正粗黑宋简体" panose="02000000000000000000" charset="-122"/>
              </a:rPr>
              <a:t>7.3</a:t>
            </a:r>
            <a:r>
              <a:rPr sz="1200">
                <a:latin typeface="方正粗黑宋简体" panose="02000000000000000000" charset="-122"/>
                <a:ea typeface="方正粗黑宋简体" panose="02000000000000000000" charset="-122"/>
                <a:cs typeface="方正粗黑宋简体" panose="02000000000000000000" charset="-122"/>
              </a:rPr>
              <a:t>综合标打分</a:t>
            </a:r>
            <a:br>
              <a:rPr sz="1200">
                <a:latin typeface="方正粗黑宋简体" panose="02000000000000000000" charset="-122"/>
                <a:ea typeface="方正粗黑宋简体" panose="02000000000000000000" charset="-122"/>
                <a:cs typeface="方正粗黑宋简体" panose="02000000000000000000" charset="-122"/>
              </a:rPr>
            </a:br>
            <a:r>
              <a:rPr lang="en-US" altLang="zh-CN" sz="1200">
                <a:latin typeface="方正粗黑宋简体" panose="02000000000000000000" charset="-122"/>
                <a:ea typeface="方正粗黑宋简体" panose="02000000000000000000" charset="-122"/>
                <a:cs typeface="方正粗黑宋简体" panose="02000000000000000000" charset="-122"/>
              </a:rPr>
              <a:t>7.3.1选择“</a:t>
            </a:r>
            <a:r>
              <a:rPr sz="1200">
                <a:latin typeface="方正粗黑宋简体" panose="02000000000000000000" charset="-122"/>
                <a:ea typeface="方正粗黑宋简体" panose="02000000000000000000" charset="-122"/>
                <a:cs typeface="方正粗黑宋简体" panose="02000000000000000000" charset="-122"/>
              </a:rPr>
              <a:t>详细评审</a:t>
            </a:r>
            <a:r>
              <a:rPr lang="en-US" altLang="zh-CN" sz="1200">
                <a:latin typeface="方正粗黑宋简体" panose="02000000000000000000" charset="-122"/>
                <a:ea typeface="方正粗黑宋简体" panose="02000000000000000000" charset="-122"/>
                <a:cs typeface="方正粗黑宋简体" panose="02000000000000000000" charset="-122"/>
              </a:rPr>
              <a:t>”子菜单，进入</a:t>
            </a:r>
            <a:r>
              <a:rPr sz="1200">
                <a:latin typeface="方正粗黑宋简体" panose="02000000000000000000" charset="-122"/>
                <a:ea typeface="方正粗黑宋简体" panose="02000000000000000000" charset="-122"/>
                <a:cs typeface="方正粗黑宋简体" panose="02000000000000000000" charset="-122"/>
              </a:rPr>
              <a:t>详细</a:t>
            </a:r>
            <a:r>
              <a:rPr lang="en-US" altLang="zh-CN" sz="1200">
                <a:latin typeface="方正粗黑宋简体" panose="02000000000000000000" charset="-122"/>
                <a:ea typeface="方正粗黑宋简体" panose="02000000000000000000" charset="-122"/>
                <a:cs typeface="方正粗黑宋简体" panose="02000000000000000000" charset="-122"/>
              </a:rPr>
              <a:t>评审页面</a:t>
            </a:r>
            <a:r>
              <a:rPr sz="1200">
                <a:latin typeface="方正粗黑宋简体" panose="02000000000000000000" charset="-122"/>
                <a:ea typeface="方正粗黑宋简体" panose="02000000000000000000" charset="-122"/>
                <a:cs typeface="方正粗黑宋简体" panose="02000000000000000000" charset="-122"/>
              </a:rPr>
              <a:t>，选择综合标打分菜单</a:t>
            </a:r>
            <a:r>
              <a:rPr lang="en-US" altLang="zh-CN" sz="1200">
                <a:latin typeface="方正粗黑宋简体" panose="02000000000000000000" charset="-122"/>
                <a:ea typeface="方正粗黑宋简体" panose="02000000000000000000" charset="-122"/>
                <a:cs typeface="方正粗黑宋简体" panose="02000000000000000000" charset="-122"/>
              </a:rPr>
              <a:t>。</a:t>
            </a:r>
            <a:endParaRPr lang="en-US" altLang="zh-CN" sz="1200">
              <a:latin typeface="方正粗黑宋简体" panose="02000000000000000000" charset="-122"/>
              <a:ea typeface="方正粗黑宋简体" panose="02000000000000000000" charset="-122"/>
              <a:cs typeface="方正粗黑宋简体" panose="02000000000000000000" charset="-122"/>
            </a:endParaRPr>
          </a:p>
        </p:txBody>
      </p:sp>
      <p:pic>
        <p:nvPicPr>
          <p:cNvPr id="3" name="图片 2"/>
          <p:cNvPicPr>
            <a:picLocks noChangeAspect="1"/>
          </p:cNvPicPr>
          <p:nvPr>
            <p:custDataLst>
              <p:tags r:id="rId1"/>
            </p:custDataLst>
          </p:nvPr>
        </p:nvPicPr>
        <p:blipFill>
          <a:blip r:embed="rId2"/>
          <a:srcRect/>
          <a:stretch>
            <a:fillRect/>
          </a:stretch>
        </p:blipFill>
        <p:spPr>
          <a:xfrm>
            <a:off x="0" y="1295400"/>
            <a:ext cx="9143365" cy="4605020"/>
          </a:xfrm>
          <a:prstGeom prst="rect">
            <a:avLst/>
          </a:prstGeom>
        </p:spPr>
      </p:pic>
      <p:pic>
        <p:nvPicPr>
          <p:cNvPr id="45061" name="图片 5" descr="公司LOGO2018版[1]"/>
          <p:cNvPicPr>
            <a:picLocks noChangeAspect="1"/>
          </p:cNvPicPr>
          <p:nvPr>
            <p:custDataLst>
              <p:tags r:id="rId3"/>
            </p:custDataLst>
          </p:nvPr>
        </p:nvPicPr>
        <p:blipFill>
          <a:blip r:embed="rId4"/>
          <a:stretch>
            <a:fillRect/>
          </a:stretch>
        </p:blipFill>
        <p:spPr>
          <a:xfrm>
            <a:off x="7924800" y="6324600"/>
            <a:ext cx="1079500" cy="441325"/>
          </a:xfrm>
          <a:prstGeom prst="rect">
            <a:avLst/>
          </a:prstGeom>
          <a:noFill/>
          <a:ln w="9525">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标题 1"/>
          <p:cNvSpPr>
            <a:spLocks noGrp="1"/>
          </p:cNvSpPr>
          <p:nvPr>
            <p:ph type="title"/>
          </p:nvPr>
        </p:nvSpPr>
        <p:spPr>
          <a:xfrm>
            <a:off x="609600" y="19050"/>
            <a:ext cx="7886700" cy="1325563"/>
          </a:xfrm>
        </p:spPr>
        <p:txBody>
          <a:bodyPr vert="horz" wrap="square" lIns="91440" tIns="45720" rIns="91440" bIns="45720" anchor="ctr" anchorCtr="0"/>
          <a:lstStyle/>
          <a:p>
            <a:pPr eaLnBrk="1" hangingPunct="1"/>
            <a:r>
              <a:rPr lang="zh-CN" altLang="en-US" dirty="0"/>
              <a:t>办锁相关联系人及联系方式</a:t>
            </a:r>
            <a:endParaRPr lang="zh-CN" altLang="en-US" dirty="0"/>
          </a:p>
        </p:txBody>
      </p:sp>
      <p:sp>
        <p:nvSpPr>
          <p:cNvPr id="52227" name="TextBox 3"/>
          <p:cNvSpPr txBox="1"/>
          <p:nvPr/>
        </p:nvSpPr>
        <p:spPr>
          <a:xfrm>
            <a:off x="457200" y="1295400"/>
            <a:ext cx="7623175" cy="2722880"/>
          </a:xfrm>
          <a:prstGeom prst="rect">
            <a:avLst/>
          </a:prstGeom>
          <a:noFill/>
          <a:ln w="9525">
            <a:noFill/>
          </a:ln>
        </p:spPr>
        <p:txBody>
          <a:bodyPr>
            <a:spAutoFit/>
            <a:scene3d>
              <a:camera prst="orthographicFront"/>
              <a:lightRig rig="threePt" dir="t"/>
            </a:scene3d>
          </a:bodyPr>
          <a:lstStyle/>
          <a:p>
            <a:pPr eaLnBrk="1" hangingPunct="1"/>
            <a:endParaRPr lang="zh-CN" altLang="en-US" dirty="0">
              <a:solidFill>
                <a:srgbClr val="FF0000"/>
              </a:solidFill>
              <a:latin typeface="Arial" panose="020B0604020202020204" pitchFamily="34" charset="0"/>
            </a:endParaRPr>
          </a:p>
          <a:p>
            <a:pPr eaLnBrk="1" hangingPunct="1"/>
            <a:r>
              <a:rPr lang="zh-CN" altLang="en-US" dirty="0">
                <a:solidFill>
                  <a:schemeClr val="tx1"/>
                </a:solidFill>
                <a:effectLst>
                  <a:outerShdw blurRad="38100" dist="19050" dir="2700000" algn="tl" rotWithShape="0">
                    <a:schemeClr val="dk1">
                      <a:alpha val="40000"/>
                    </a:schemeClr>
                  </a:outerShdw>
                </a:effectLst>
                <a:latin typeface="Arial" panose="020B0604020202020204" pitchFamily="34" charset="0"/>
              </a:rPr>
              <a:t>CA办理/延期及相关技术支持，请联系：</a:t>
            </a:r>
            <a:endParaRPr lang="zh-CN" altLang="en-US" dirty="0">
              <a:solidFill>
                <a:schemeClr val="tx1"/>
              </a:solidFill>
              <a:effectLst>
                <a:outerShdw blurRad="38100" dist="19050" dir="2700000" algn="tl" rotWithShape="0">
                  <a:schemeClr val="dk1">
                    <a:alpha val="40000"/>
                  </a:schemeClr>
                </a:outerShdw>
              </a:effectLst>
              <a:latin typeface="Arial" panose="020B0604020202020204" pitchFamily="34" charset="0"/>
            </a:endParaRPr>
          </a:p>
          <a:p>
            <a:pPr eaLnBrk="1" hangingPunct="1">
              <a:lnSpc>
                <a:spcPct val="150000"/>
              </a:lnSpc>
            </a:pPr>
            <a:r>
              <a:rPr lang="zh-CN" altLang="en-US" dirty="0">
                <a:solidFill>
                  <a:schemeClr val="tx1"/>
                </a:solidFill>
                <a:effectLst>
                  <a:outerShdw blurRad="38100" dist="19050" dir="2700000" algn="tl" rotWithShape="0">
                    <a:schemeClr val="dk1">
                      <a:alpha val="40000"/>
                    </a:schemeClr>
                  </a:outerShdw>
                </a:effectLst>
                <a:latin typeface="Arial" panose="020B0604020202020204" pitchFamily="34" charset="0"/>
              </a:rPr>
              <a:t>信安CA办理/延期：037196596,18637195406       </a:t>
            </a:r>
            <a:endParaRPr lang="zh-CN" altLang="en-US" dirty="0">
              <a:solidFill>
                <a:schemeClr val="tx1"/>
              </a:solidFill>
              <a:effectLst>
                <a:outerShdw blurRad="38100" dist="19050" dir="2700000" algn="tl" rotWithShape="0">
                  <a:schemeClr val="dk1">
                    <a:alpha val="40000"/>
                  </a:schemeClr>
                </a:outerShdw>
              </a:effectLst>
              <a:latin typeface="Arial" panose="020B0604020202020204" pitchFamily="34" charset="0"/>
            </a:endParaRPr>
          </a:p>
          <a:p>
            <a:pPr eaLnBrk="1" hangingPunct="1">
              <a:lnSpc>
                <a:spcPct val="150000"/>
              </a:lnSpc>
            </a:pPr>
            <a:r>
              <a:rPr lang="zh-CN" altLang="en-US" dirty="0">
                <a:solidFill>
                  <a:schemeClr val="tx1"/>
                </a:solidFill>
                <a:effectLst>
                  <a:outerShdw blurRad="38100" dist="19050" dir="2700000" algn="tl" rotWithShape="0">
                    <a:schemeClr val="dk1">
                      <a:alpha val="40000"/>
                    </a:schemeClr>
                  </a:outerShdw>
                </a:effectLst>
                <a:latin typeface="Arial" panose="020B0604020202020204" pitchFamily="34" charset="0"/>
              </a:rPr>
              <a:t>华测CA办理/延期：400-620-2211,13849189693  </a:t>
            </a:r>
            <a:endParaRPr lang="zh-CN" altLang="en-US" dirty="0">
              <a:solidFill>
                <a:schemeClr val="tx1"/>
              </a:solidFill>
              <a:effectLst>
                <a:outerShdw blurRad="38100" dist="19050" dir="2700000" algn="tl" rotWithShape="0">
                  <a:schemeClr val="dk1">
                    <a:alpha val="40000"/>
                  </a:schemeClr>
                </a:outerShdw>
              </a:effectLst>
              <a:latin typeface="Arial" panose="020B0604020202020204" pitchFamily="34" charset="0"/>
            </a:endParaRPr>
          </a:p>
          <a:p>
            <a:pPr eaLnBrk="1" hangingPunct="1">
              <a:lnSpc>
                <a:spcPct val="150000"/>
              </a:lnSpc>
            </a:pPr>
            <a:r>
              <a:rPr lang="zh-CN" altLang="en-US" dirty="0">
                <a:solidFill>
                  <a:schemeClr val="tx1"/>
                </a:solidFill>
                <a:effectLst>
                  <a:outerShdw blurRad="38100" dist="19050" dir="2700000" algn="tl" rotWithShape="0">
                    <a:schemeClr val="dk1">
                      <a:alpha val="40000"/>
                    </a:schemeClr>
                  </a:outerShdw>
                </a:effectLst>
                <a:latin typeface="Arial" panose="020B0604020202020204" pitchFamily="34" charset="0"/>
              </a:rPr>
              <a:t>北京CA办理/延期：13598803773</a:t>
            </a:r>
            <a:endParaRPr lang="zh-CN" altLang="en-US" dirty="0">
              <a:solidFill>
                <a:schemeClr val="tx1"/>
              </a:solidFill>
              <a:effectLst>
                <a:outerShdw blurRad="38100" dist="19050" dir="2700000" algn="tl" rotWithShape="0">
                  <a:schemeClr val="dk1">
                    <a:alpha val="40000"/>
                  </a:schemeClr>
                </a:outerShdw>
              </a:effectLst>
              <a:latin typeface="Arial" panose="020B0604020202020204" pitchFamily="34" charset="0"/>
            </a:endParaRPr>
          </a:p>
          <a:p>
            <a:pPr eaLnBrk="1" hangingPunct="1">
              <a:lnSpc>
                <a:spcPct val="150000"/>
              </a:lnSpc>
            </a:pPr>
            <a:r>
              <a:rPr lang="zh-CN" altLang="en-US" dirty="0">
                <a:solidFill>
                  <a:schemeClr val="tx1"/>
                </a:solidFill>
                <a:effectLst>
                  <a:outerShdw blurRad="38100" dist="19050" dir="2700000" algn="tl" rotWithShape="0">
                    <a:schemeClr val="dk1">
                      <a:alpha val="40000"/>
                    </a:schemeClr>
                  </a:outerShdw>
                </a:effectLst>
                <a:latin typeface="Arial" panose="020B0604020202020204" pitchFamily="34" charset="0"/>
              </a:rPr>
              <a:t>深圳CA办理/延期：15538830100</a:t>
            </a:r>
            <a:endParaRPr lang="zh-CN" altLang="en-US" dirty="0">
              <a:solidFill>
                <a:schemeClr val="tx1"/>
              </a:solidFill>
              <a:effectLst>
                <a:outerShdw blurRad="38100" dist="19050" dir="2700000" algn="tl" rotWithShape="0">
                  <a:schemeClr val="dk1">
                    <a:alpha val="40000"/>
                  </a:schemeClr>
                </a:outerShdw>
              </a:effectLst>
              <a:latin typeface="Arial" panose="020B0604020202020204" pitchFamily="34" charset="0"/>
            </a:endParaRPr>
          </a:p>
          <a:p>
            <a:pPr eaLnBrk="1" hangingPunct="1">
              <a:lnSpc>
                <a:spcPct val="150000"/>
              </a:lnSpc>
            </a:pPr>
            <a:r>
              <a:rPr lang="zh-CN" altLang="en-US" dirty="0">
                <a:solidFill>
                  <a:schemeClr val="tx1"/>
                </a:solidFill>
                <a:effectLst>
                  <a:outerShdw blurRad="38100" dist="19050" dir="2700000" algn="tl" rotWithShape="0">
                    <a:schemeClr val="dk1">
                      <a:alpha val="40000"/>
                    </a:schemeClr>
                  </a:outerShdw>
                </a:effectLst>
                <a:latin typeface="Arial" panose="020B0604020202020204" pitchFamily="34" charset="0"/>
              </a:rPr>
              <a:t>新点标证通</a:t>
            </a:r>
            <a:r>
              <a:rPr lang="en-US" altLang="zh-CN" dirty="0">
                <a:solidFill>
                  <a:schemeClr val="tx1"/>
                </a:solidFill>
                <a:effectLst>
                  <a:outerShdw blurRad="38100" dist="19050" dir="2700000" algn="tl" rotWithShape="0">
                    <a:schemeClr val="dk1">
                      <a:alpha val="40000"/>
                    </a:schemeClr>
                  </a:outerShdw>
                </a:effectLst>
                <a:latin typeface="Arial" panose="020B0604020202020204" pitchFamily="34" charset="0"/>
              </a:rPr>
              <a:t>APP</a:t>
            </a:r>
            <a:r>
              <a:rPr lang="zh-CN" altLang="en-US" dirty="0">
                <a:solidFill>
                  <a:schemeClr val="tx1"/>
                </a:solidFill>
                <a:effectLst>
                  <a:outerShdw blurRad="38100" dist="19050" dir="2700000" algn="tl" rotWithShape="0">
                    <a:schemeClr val="dk1">
                      <a:alpha val="40000"/>
                    </a:schemeClr>
                  </a:outerShdw>
                </a:effectLst>
                <a:latin typeface="Arial" panose="020B0604020202020204" pitchFamily="34" charset="0"/>
              </a:rPr>
              <a:t>初审：</a:t>
            </a:r>
            <a:r>
              <a:rPr lang="en-US" altLang="zh-CN" dirty="0">
                <a:solidFill>
                  <a:schemeClr val="tx1"/>
                </a:solidFill>
                <a:effectLst>
                  <a:outerShdw blurRad="38100" dist="19050" dir="2700000" algn="tl" rotWithShape="0">
                    <a:schemeClr val="dk1">
                      <a:alpha val="40000"/>
                    </a:schemeClr>
                  </a:outerShdw>
                </a:effectLst>
                <a:latin typeface="Arial" panose="020B0604020202020204" pitchFamily="34" charset="0"/>
              </a:rPr>
              <a:t>4009980000</a:t>
            </a:r>
            <a:endParaRPr lang="en-US" altLang="zh-CN" dirty="0">
              <a:solidFill>
                <a:schemeClr val="tx1"/>
              </a:solidFill>
              <a:effectLst>
                <a:outerShdw blurRad="38100" dist="19050" dir="2700000" algn="tl" rotWithShape="0">
                  <a:schemeClr val="dk1">
                    <a:alpha val="40000"/>
                  </a:schemeClr>
                </a:outerShdw>
              </a:effectLst>
              <a:latin typeface="Arial" panose="020B0604020202020204" pitchFamily="34" charset="0"/>
            </a:endParaRPr>
          </a:p>
        </p:txBody>
      </p:sp>
      <p:pic>
        <p:nvPicPr>
          <p:cNvPr id="52229" name="图片 4" descr="公司LOGO2018版[1]"/>
          <p:cNvPicPr>
            <a:picLocks noChangeAspect="1"/>
          </p:cNvPicPr>
          <p:nvPr/>
        </p:nvPicPr>
        <p:blipFill>
          <a:blip r:embed="rId1"/>
          <a:stretch>
            <a:fillRect/>
          </a:stretch>
        </p:blipFill>
        <p:spPr>
          <a:xfrm>
            <a:off x="7924800" y="6324600"/>
            <a:ext cx="1079500" cy="441325"/>
          </a:xfrm>
          <a:prstGeom prst="rect">
            <a:avLst/>
          </a:prstGeom>
          <a:noFill/>
          <a:ln w="9525">
            <a:noFill/>
          </a:ln>
        </p:spPr>
      </p:pic>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8748" y="228453"/>
            <a:ext cx="6275460" cy="1383665"/>
          </a:xfrm>
        </p:spPr>
        <p:txBody>
          <a:bodyPr/>
          <a:lstStyle/>
          <a:p>
            <a:r>
              <a:rPr lang="en-US" altLang="zh-CN" sz="1200" b="0">
                <a:latin typeface="方正粗黑宋简体" panose="02000000000000000000" charset="-122"/>
                <a:ea typeface="方正粗黑宋简体" panose="02000000000000000000" charset="-122"/>
                <a:cs typeface="方正粗黑宋简体" panose="02000000000000000000" charset="-122"/>
              </a:rPr>
              <a:t>7.3.2</a:t>
            </a:r>
            <a:r>
              <a:rPr lang="en-US" altLang="zh-CN" sz="1200" b="0">
                <a:latin typeface="方正粗黑宋简体" panose="02000000000000000000" charset="-122"/>
                <a:ea typeface="方正粗黑宋简体" panose="02000000000000000000" charset="-122"/>
                <a:cs typeface="方正粗黑宋简体" panose="02000000000000000000" charset="-122"/>
                <a:sym typeface="+mn-ea"/>
              </a:rPr>
              <a:t>操作介绍。如下图：</a:t>
            </a:r>
            <a:br>
              <a:rPr lang="en-US" altLang="zh-CN" sz="1200" b="0">
                <a:latin typeface="方正粗黑宋简体" panose="02000000000000000000" charset="-122"/>
                <a:ea typeface="方正粗黑宋简体" panose="02000000000000000000" charset="-122"/>
                <a:cs typeface="方正粗黑宋简体" panose="02000000000000000000" charset="-122"/>
                <a:sym typeface="+mn-ea"/>
              </a:rPr>
            </a:br>
            <a:r>
              <a:rPr lang="en-US" altLang="zh-CN" sz="1200" b="0">
                <a:latin typeface="方正粗黑宋简体" panose="02000000000000000000" charset="-122"/>
                <a:ea typeface="方正粗黑宋简体" panose="02000000000000000000" charset="-122"/>
                <a:cs typeface="方正粗黑宋简体" panose="02000000000000000000" charset="-122"/>
                <a:sym typeface="+mn-ea"/>
              </a:rPr>
              <a:t>①点击您所在的位置后方的“←→”按钮切换投标单位；</a:t>
            </a:r>
            <a:br>
              <a:rPr lang="en-US" altLang="zh-CN" sz="1200" b="0">
                <a:latin typeface="方正粗黑宋简体" panose="02000000000000000000" charset="-122"/>
                <a:ea typeface="方正粗黑宋简体" panose="02000000000000000000" charset="-122"/>
                <a:cs typeface="方正粗黑宋简体" panose="02000000000000000000" charset="-122"/>
                <a:sym typeface="+mn-ea"/>
              </a:rPr>
            </a:br>
            <a:r>
              <a:rPr lang="en-US" altLang="zh-CN" sz="1200" b="0">
                <a:latin typeface="方正粗黑宋简体" panose="02000000000000000000" charset="-122"/>
                <a:ea typeface="方正粗黑宋简体" panose="02000000000000000000" charset="-122"/>
                <a:cs typeface="方正粗黑宋简体" panose="02000000000000000000" charset="-122"/>
                <a:sym typeface="+mn-ea"/>
              </a:rPr>
              <a:t>②对各评分点进行点评（符合/不符合），若不符合，需输入评审意见；</a:t>
            </a:r>
            <a:br>
              <a:rPr lang="en-US" altLang="zh-CN" sz="1200" b="0">
                <a:latin typeface="方正粗黑宋简体" panose="02000000000000000000" charset="-122"/>
                <a:ea typeface="方正粗黑宋简体" panose="02000000000000000000" charset="-122"/>
                <a:cs typeface="方正粗黑宋简体" panose="02000000000000000000" charset="-122"/>
                <a:sym typeface="+mn-ea"/>
              </a:rPr>
            </a:br>
            <a:r>
              <a:rPr lang="en-US" altLang="zh-CN" sz="1200" b="0">
                <a:latin typeface="方正粗黑宋简体" panose="02000000000000000000" charset="-122"/>
                <a:ea typeface="方正粗黑宋简体" panose="02000000000000000000" charset="-122"/>
                <a:cs typeface="方正粗黑宋简体" panose="02000000000000000000" charset="-122"/>
                <a:sym typeface="+mn-ea"/>
              </a:rPr>
              <a:t>③点选切换文件进行评审，文件预览将在④处显示；</a:t>
            </a:r>
            <a:br>
              <a:rPr lang="en-US" altLang="zh-CN" sz="1200" b="0">
                <a:latin typeface="方正粗黑宋简体" panose="02000000000000000000" charset="-122"/>
                <a:ea typeface="方正粗黑宋简体" panose="02000000000000000000" charset="-122"/>
                <a:cs typeface="方正粗黑宋简体" panose="02000000000000000000" charset="-122"/>
                <a:sym typeface="+mn-ea"/>
              </a:rPr>
            </a:br>
            <a:r>
              <a:rPr lang="en-US" altLang="zh-CN" sz="1200" b="0">
                <a:latin typeface="方正粗黑宋简体" panose="02000000000000000000" charset="-122"/>
                <a:ea typeface="方正粗黑宋简体" panose="02000000000000000000" charset="-122"/>
                <a:cs typeface="方正粗黑宋简体" panose="02000000000000000000" charset="-122"/>
                <a:sym typeface="+mn-ea"/>
              </a:rPr>
              <a:t>④显示当前选择的文件预览；</a:t>
            </a:r>
            <a:br>
              <a:rPr lang="en-US" altLang="zh-CN" sz="1200" b="0">
                <a:latin typeface="方正粗黑宋简体" panose="02000000000000000000" charset="-122"/>
                <a:ea typeface="方正粗黑宋简体" panose="02000000000000000000" charset="-122"/>
                <a:cs typeface="方正粗黑宋简体" panose="02000000000000000000" charset="-122"/>
                <a:sym typeface="+mn-ea"/>
              </a:rPr>
            </a:br>
            <a:r>
              <a:rPr lang="en-US" altLang="zh-CN" sz="1200" b="0">
                <a:latin typeface="方正粗黑宋简体" panose="02000000000000000000" charset="-122"/>
                <a:ea typeface="方正粗黑宋简体" panose="02000000000000000000" charset="-122"/>
                <a:cs typeface="方正粗黑宋简体" panose="02000000000000000000" charset="-122"/>
                <a:sym typeface="+mn-ea"/>
              </a:rPr>
              <a:t>⑤显示当前评审进度；注意适时在⑥处点击“添加保存”按钮保存进；</a:t>
            </a:r>
            <a:br>
              <a:rPr lang="en-US" altLang="zh-CN" sz="1200" b="0">
                <a:latin typeface="方正粗黑宋简体" panose="02000000000000000000" charset="-122"/>
                <a:ea typeface="方正粗黑宋简体" panose="02000000000000000000" charset="-122"/>
                <a:cs typeface="方正粗黑宋简体" panose="02000000000000000000" charset="-122"/>
                <a:sym typeface="+mn-ea"/>
              </a:rPr>
            </a:br>
            <a:r>
              <a:rPr lang="en-US" altLang="zh-CN" sz="1200" b="0">
                <a:latin typeface="方正粗黑宋简体" panose="02000000000000000000" charset="-122"/>
                <a:ea typeface="方正粗黑宋简体" panose="02000000000000000000" charset="-122"/>
                <a:cs typeface="方正粗黑宋简体" panose="02000000000000000000" charset="-122"/>
                <a:sym typeface="+mn-ea"/>
              </a:rPr>
              <a:t>⑥全部评审完毕后，点击“确认提交”按钮提交评审结果。</a:t>
            </a:r>
            <a:endParaRPr lang="en-US" altLang="zh-CN" sz="1200" b="0">
              <a:latin typeface="方正粗黑宋简体" panose="02000000000000000000" charset="-122"/>
              <a:ea typeface="方正粗黑宋简体" panose="02000000000000000000" charset="-122"/>
              <a:cs typeface="方正粗黑宋简体" panose="02000000000000000000" charset="-122"/>
            </a:endParaRPr>
          </a:p>
        </p:txBody>
      </p:sp>
      <p:pic>
        <p:nvPicPr>
          <p:cNvPr id="45061" name="图片 5" descr="公司LOGO2018版[1]"/>
          <p:cNvPicPr>
            <a:picLocks noChangeAspect="1"/>
          </p:cNvPicPr>
          <p:nvPr>
            <p:custDataLst>
              <p:tags r:id="rId1"/>
            </p:custDataLst>
          </p:nvPr>
        </p:nvPicPr>
        <p:blipFill>
          <a:blip r:embed="rId2"/>
          <a:stretch>
            <a:fillRect/>
          </a:stretch>
        </p:blipFill>
        <p:spPr>
          <a:xfrm>
            <a:off x="7924800" y="6324600"/>
            <a:ext cx="1079500" cy="441325"/>
          </a:xfrm>
          <a:prstGeom prst="rect">
            <a:avLst/>
          </a:prstGeom>
          <a:noFill/>
          <a:ln w="9525">
            <a:noFill/>
          </a:ln>
        </p:spPr>
      </p:pic>
      <p:pic>
        <p:nvPicPr>
          <p:cNvPr id="4" name="图片 3"/>
          <p:cNvPicPr>
            <a:picLocks noChangeAspect="1"/>
          </p:cNvPicPr>
          <p:nvPr>
            <p:custDataLst>
              <p:tags r:id="rId3"/>
            </p:custDataLst>
          </p:nvPr>
        </p:nvPicPr>
        <p:blipFill>
          <a:blip r:embed="rId4"/>
          <a:stretch>
            <a:fillRect/>
          </a:stretch>
        </p:blipFill>
        <p:spPr>
          <a:xfrm>
            <a:off x="0" y="1905000"/>
            <a:ext cx="9144000" cy="3400425"/>
          </a:xfrm>
          <a:prstGeom prst="rect">
            <a:avLst/>
          </a:prstGeom>
        </p:spPr>
      </p:pic>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8748" y="179875"/>
            <a:ext cx="6275460" cy="645160"/>
          </a:xfrm>
        </p:spPr>
        <p:txBody>
          <a:bodyPr/>
          <a:lstStyle/>
          <a:p>
            <a:r>
              <a:rPr lang="en-US" altLang="zh-CN" sz="1200" b="0">
                <a:latin typeface="方正粗黑宋简体" panose="02000000000000000000" charset="-122"/>
                <a:ea typeface="方正粗黑宋简体" panose="02000000000000000000" charset="-122"/>
                <a:cs typeface="方正粗黑宋简体" panose="02000000000000000000" charset="-122"/>
              </a:rPr>
              <a:t>7.4</a:t>
            </a:r>
            <a:r>
              <a:rPr sz="1200" b="0">
                <a:latin typeface="方正粗黑宋简体" panose="02000000000000000000" charset="-122"/>
                <a:ea typeface="方正粗黑宋简体" panose="02000000000000000000" charset="-122"/>
                <a:cs typeface="方正粗黑宋简体" panose="02000000000000000000" charset="-122"/>
              </a:rPr>
              <a:t>各项评分汇总</a:t>
            </a:r>
            <a:br>
              <a:rPr sz="1200" b="0">
                <a:latin typeface="方正粗黑宋简体" panose="02000000000000000000" charset="-122"/>
                <a:ea typeface="方正粗黑宋简体" panose="02000000000000000000" charset="-122"/>
                <a:cs typeface="方正粗黑宋简体" panose="02000000000000000000" charset="-122"/>
              </a:rPr>
            </a:br>
            <a:r>
              <a:rPr lang="en-US" altLang="zh-CN" sz="1200" b="0">
                <a:latin typeface="方正粗黑宋简体" panose="02000000000000000000" charset="-122"/>
                <a:ea typeface="方正粗黑宋简体" panose="02000000000000000000" charset="-122"/>
                <a:cs typeface="方正粗黑宋简体" panose="02000000000000000000" charset="-122"/>
              </a:rPr>
              <a:t>7.4.1当所有评委详细评审完成后，评委组长选择“各项评分汇总”子菜单，展示所有详细评审的汇总情况。如下图：</a:t>
            </a:r>
            <a:endParaRPr lang="en-US" altLang="zh-CN" sz="1200" b="0">
              <a:latin typeface="方正粗黑宋简体" panose="02000000000000000000" charset="-122"/>
              <a:ea typeface="方正粗黑宋简体" panose="02000000000000000000" charset="-122"/>
              <a:cs typeface="方正粗黑宋简体" panose="02000000000000000000" charset="-122"/>
            </a:endParaRPr>
          </a:p>
        </p:txBody>
      </p:sp>
      <p:pic>
        <p:nvPicPr>
          <p:cNvPr id="45061" name="图片 5" descr="公司LOGO2018版[1]"/>
          <p:cNvPicPr>
            <a:picLocks noChangeAspect="1"/>
          </p:cNvPicPr>
          <p:nvPr>
            <p:custDataLst>
              <p:tags r:id="rId1"/>
            </p:custDataLst>
          </p:nvPr>
        </p:nvPicPr>
        <p:blipFill>
          <a:blip r:embed="rId2"/>
          <a:stretch>
            <a:fillRect/>
          </a:stretch>
        </p:blipFill>
        <p:spPr>
          <a:xfrm>
            <a:off x="7924800" y="6324600"/>
            <a:ext cx="1079500" cy="441325"/>
          </a:xfrm>
          <a:prstGeom prst="rect">
            <a:avLst/>
          </a:prstGeom>
          <a:noFill/>
          <a:ln w="9525">
            <a:noFill/>
          </a:ln>
        </p:spPr>
      </p:pic>
      <p:pic>
        <p:nvPicPr>
          <p:cNvPr id="4" name="图片 3"/>
          <p:cNvPicPr>
            <a:picLocks noChangeAspect="1"/>
          </p:cNvPicPr>
          <p:nvPr>
            <p:custDataLst>
              <p:tags r:id="rId3"/>
            </p:custDataLst>
          </p:nvPr>
        </p:nvPicPr>
        <p:blipFill>
          <a:blip r:embed="rId4"/>
          <a:srcRect/>
          <a:stretch>
            <a:fillRect/>
          </a:stretch>
        </p:blipFill>
        <p:spPr>
          <a:xfrm>
            <a:off x="0" y="1097915"/>
            <a:ext cx="9144000" cy="4446270"/>
          </a:xfrm>
          <a:prstGeom prst="rect">
            <a:avLst/>
          </a:prstGeom>
        </p:spPr>
      </p:pic>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8910" y="87630"/>
            <a:ext cx="8332470" cy="829945"/>
          </a:xfrm>
        </p:spPr>
        <p:txBody>
          <a:bodyPr wrap="square"/>
          <a:lstStyle/>
          <a:p>
            <a:r>
              <a:rPr lang="en-US" altLang="zh-CN" sz="1200" b="0">
                <a:latin typeface="方正粗黑宋简体" panose="02000000000000000000" charset="-122"/>
                <a:ea typeface="方正粗黑宋简体" panose="02000000000000000000" charset="-122"/>
                <a:cs typeface="方正粗黑宋简体" panose="02000000000000000000" charset="-122"/>
              </a:rPr>
              <a:t>7.4.2选择“经济标评审汇总”栏，展示经济标评审的汇总情况，确认无误后点击“确定”按钮进行汇总。如果有评委评审错误，组长可在右上角的下拉框选择相应评委后，点击“退回重评”按钮，退回给评委修改。</a:t>
            </a:r>
            <a:r>
              <a:rPr lang="en-US" altLang="zh-CN" sz="1200" b="0">
                <a:solidFill>
                  <a:srgbClr val="FF0000"/>
                </a:solidFill>
                <a:latin typeface="方正粗黑宋简体" panose="02000000000000000000" charset="-122"/>
                <a:ea typeface="方正粗黑宋简体" panose="02000000000000000000" charset="-122"/>
                <a:cs typeface="方正粗黑宋简体" panose="02000000000000000000" charset="-122"/>
              </a:rPr>
              <a:t>注意：各项评分汇总只由评委组长操作，评标小组成员无需操作。组长确认汇总后，所有评委将不能再对评细评审检查结果进行任何修改。</a:t>
            </a:r>
            <a:r>
              <a:rPr lang="en-US" altLang="zh-CN" sz="1200" b="0">
                <a:latin typeface="方正粗黑宋简体" panose="02000000000000000000" charset="-122"/>
                <a:ea typeface="方正粗黑宋简体" panose="02000000000000000000" charset="-122"/>
                <a:cs typeface="方正粗黑宋简体" panose="02000000000000000000" charset="-122"/>
              </a:rPr>
              <a:t>如下图：</a:t>
            </a:r>
            <a:endParaRPr lang="en-US" altLang="zh-CN" sz="1200" b="0">
              <a:latin typeface="方正粗黑宋简体" panose="02000000000000000000" charset="-122"/>
              <a:ea typeface="方正粗黑宋简体" panose="02000000000000000000" charset="-122"/>
              <a:cs typeface="方正粗黑宋简体" panose="02000000000000000000" charset="-122"/>
            </a:endParaRPr>
          </a:p>
        </p:txBody>
      </p:sp>
      <p:pic>
        <p:nvPicPr>
          <p:cNvPr id="45061" name="图片 5" descr="公司LOGO2018版[1]"/>
          <p:cNvPicPr>
            <a:picLocks noChangeAspect="1"/>
          </p:cNvPicPr>
          <p:nvPr>
            <p:custDataLst>
              <p:tags r:id="rId1"/>
            </p:custDataLst>
          </p:nvPr>
        </p:nvPicPr>
        <p:blipFill>
          <a:blip r:embed="rId2"/>
          <a:stretch>
            <a:fillRect/>
          </a:stretch>
        </p:blipFill>
        <p:spPr>
          <a:xfrm>
            <a:off x="7924800" y="6324600"/>
            <a:ext cx="1079500" cy="441325"/>
          </a:xfrm>
          <a:prstGeom prst="rect">
            <a:avLst/>
          </a:prstGeom>
          <a:noFill/>
          <a:ln w="9525">
            <a:noFill/>
          </a:ln>
        </p:spPr>
      </p:pic>
      <p:pic>
        <p:nvPicPr>
          <p:cNvPr id="4" name="图片 3"/>
          <p:cNvPicPr>
            <a:picLocks noChangeAspect="1"/>
          </p:cNvPicPr>
          <p:nvPr>
            <p:custDataLst>
              <p:tags r:id="rId3"/>
            </p:custDataLst>
          </p:nvPr>
        </p:nvPicPr>
        <p:blipFill>
          <a:blip r:embed="rId4"/>
          <a:srcRect/>
          <a:stretch>
            <a:fillRect/>
          </a:stretch>
        </p:blipFill>
        <p:spPr>
          <a:xfrm>
            <a:off x="0" y="1143000"/>
            <a:ext cx="9143365" cy="4487545"/>
          </a:xfrm>
          <a:prstGeom prst="rect">
            <a:avLst/>
          </a:prstGeom>
        </p:spPr>
      </p:pic>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8748" y="179875"/>
            <a:ext cx="6275460" cy="645160"/>
          </a:xfrm>
        </p:spPr>
        <p:txBody>
          <a:bodyPr/>
          <a:lstStyle/>
          <a:p>
            <a:r>
              <a:rPr lang="zh-CN" altLang="en-US">
                <a:solidFill>
                  <a:schemeClr val="accent1"/>
                </a:solidFill>
                <a:effectLst>
                  <a:outerShdw blurRad="38100" dist="25400" dir="5400000" algn="ctr" rotWithShape="0">
                    <a:srgbClr val="6E747A">
                      <a:alpha val="43000"/>
                    </a:srgbClr>
                  </a:outerShdw>
                </a:effectLst>
              </a:rPr>
              <a:t>评标系统</a:t>
            </a:r>
            <a:endParaRPr lang="zh-CN" altLang="en-US">
              <a:solidFill>
                <a:schemeClr val="accent1"/>
              </a:solidFill>
              <a:effectLst>
                <a:outerShdw blurRad="38100" dist="25400" dir="5400000" algn="ctr" rotWithShape="0">
                  <a:srgbClr val="6E747A">
                    <a:alpha val="43000"/>
                  </a:srgbClr>
                </a:outerShdw>
              </a:effectLst>
            </a:endParaRPr>
          </a:p>
        </p:txBody>
      </p:sp>
      <p:sp>
        <p:nvSpPr>
          <p:cNvPr id="3" name="文本框 2"/>
          <p:cNvSpPr txBox="1"/>
          <p:nvPr/>
        </p:nvSpPr>
        <p:spPr>
          <a:xfrm>
            <a:off x="2453005" y="3048000"/>
            <a:ext cx="3795395" cy="645160"/>
          </a:xfrm>
          <a:prstGeom prst="rect">
            <a:avLst/>
          </a:prstGeom>
          <a:noFill/>
        </p:spPr>
        <p:txBody>
          <a:bodyPr wrap="square" rtlCol="0">
            <a:spAutoFit/>
          </a:bodyPr>
          <a:lstStyle/>
          <a:p>
            <a:r>
              <a:rPr lang="zh-CN" altLang="en-US" sz="3600" b="1">
                <a:solidFill>
                  <a:schemeClr val="accent1"/>
                </a:solidFill>
                <a:effectLst>
                  <a:outerShdw blurRad="38100" dist="25400" dir="5400000" algn="ctr" rotWithShape="0">
                    <a:srgbClr val="6E747A">
                      <a:alpha val="43000"/>
                    </a:srgbClr>
                  </a:outerShdw>
                </a:effectLst>
                <a:latin typeface="宋体" panose="02010600030101010101" pitchFamily="2" charset="-122"/>
                <a:cs typeface="宋体" panose="02010600030101010101" pitchFamily="2" charset="-122"/>
              </a:rPr>
              <a:t>（</a:t>
            </a:r>
            <a:r>
              <a:rPr lang="en-US" altLang="zh-CN" sz="3600" b="1">
                <a:solidFill>
                  <a:schemeClr val="accent1"/>
                </a:solidFill>
                <a:effectLst>
                  <a:outerShdw blurRad="38100" dist="25400" dir="5400000" algn="ctr" rotWithShape="0">
                    <a:srgbClr val="6E747A">
                      <a:alpha val="43000"/>
                    </a:srgbClr>
                  </a:outerShdw>
                </a:effectLst>
                <a:latin typeface="宋体" panose="02010600030101010101" pitchFamily="2" charset="-122"/>
                <a:cs typeface="宋体" panose="02010600030101010101" pitchFamily="2" charset="-122"/>
              </a:rPr>
              <a:t>8</a:t>
            </a:r>
            <a:r>
              <a:rPr lang="zh-CN" altLang="en-US" sz="3600" b="1">
                <a:solidFill>
                  <a:schemeClr val="accent1"/>
                </a:solidFill>
                <a:effectLst>
                  <a:outerShdw blurRad="38100" dist="25400" dir="5400000" algn="ctr" rotWithShape="0">
                    <a:srgbClr val="6E747A">
                      <a:alpha val="43000"/>
                    </a:srgbClr>
                  </a:outerShdw>
                </a:effectLst>
                <a:latin typeface="宋体" panose="02010600030101010101" pitchFamily="2" charset="-122"/>
                <a:cs typeface="宋体" panose="02010600030101010101" pitchFamily="2" charset="-122"/>
              </a:rPr>
              <a:t>）评标结果</a:t>
            </a:r>
            <a:endParaRPr lang="zh-CN" altLang="en-US" sz="3600" b="1">
              <a:solidFill>
                <a:schemeClr val="accent1"/>
              </a:solidFill>
              <a:effectLst>
                <a:outerShdw blurRad="38100" dist="25400" dir="5400000" algn="ctr" rotWithShape="0">
                  <a:srgbClr val="6E747A">
                    <a:alpha val="43000"/>
                  </a:srgbClr>
                </a:outerShdw>
              </a:effectLst>
              <a:latin typeface="宋体" panose="02010600030101010101" pitchFamily="2" charset="-122"/>
              <a:cs typeface="宋体" panose="02010600030101010101" pitchFamily="2" charset="-122"/>
            </a:endParaRPr>
          </a:p>
        </p:txBody>
      </p:sp>
      <p:pic>
        <p:nvPicPr>
          <p:cNvPr id="45061" name="图片 5" descr="公司LOGO2018版[1]"/>
          <p:cNvPicPr>
            <a:picLocks noChangeAspect="1"/>
          </p:cNvPicPr>
          <p:nvPr>
            <p:custDataLst>
              <p:tags r:id="rId1"/>
            </p:custDataLst>
          </p:nvPr>
        </p:nvPicPr>
        <p:blipFill>
          <a:blip r:embed="rId2"/>
          <a:stretch>
            <a:fillRect/>
          </a:stretch>
        </p:blipFill>
        <p:spPr>
          <a:xfrm>
            <a:off x="7924800" y="6324600"/>
            <a:ext cx="1079500" cy="441325"/>
          </a:xfrm>
          <a:prstGeom prst="rect">
            <a:avLst/>
          </a:prstGeom>
          <a:noFill/>
          <a:ln w="9525">
            <a:noFill/>
          </a:ln>
        </p:spPr>
      </p:pic>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8910" y="180023"/>
            <a:ext cx="7479665" cy="645160"/>
          </a:xfrm>
        </p:spPr>
        <p:txBody>
          <a:bodyPr wrap="square"/>
          <a:lstStyle/>
          <a:p>
            <a:r>
              <a:rPr lang="en-US" altLang="zh-CN" sz="1200" b="0">
                <a:latin typeface="方正粗黑宋简体" panose="02000000000000000000" charset="-122"/>
                <a:ea typeface="方正粗黑宋简体" panose="02000000000000000000" charset="-122"/>
                <a:cs typeface="方正粗黑宋简体" panose="02000000000000000000" charset="-122"/>
              </a:rPr>
              <a:t>8.1</a:t>
            </a:r>
            <a:r>
              <a:rPr sz="1200" b="0">
                <a:latin typeface="方正粗黑宋简体" panose="02000000000000000000" charset="-122"/>
                <a:ea typeface="方正粗黑宋简体" panose="02000000000000000000" charset="-122"/>
                <a:cs typeface="方正粗黑宋简体" panose="02000000000000000000" charset="-122"/>
              </a:rPr>
              <a:t>评标结果</a:t>
            </a:r>
            <a:br>
              <a:rPr sz="1200" b="0">
                <a:latin typeface="方正粗黑宋简体" panose="02000000000000000000" charset="-122"/>
                <a:ea typeface="方正粗黑宋简体" panose="02000000000000000000" charset="-122"/>
                <a:cs typeface="方正粗黑宋简体" panose="02000000000000000000" charset="-122"/>
              </a:rPr>
            </a:br>
            <a:r>
              <a:rPr lang="en-US" altLang="zh-CN" sz="1200" b="0">
                <a:latin typeface="方正粗黑宋简体" panose="02000000000000000000" charset="-122"/>
                <a:ea typeface="方正粗黑宋简体" panose="02000000000000000000" charset="-122"/>
                <a:cs typeface="方正粗黑宋简体" panose="02000000000000000000" charset="-122"/>
              </a:rPr>
              <a:t>8.1.1当所有评委的初步评审和详细评审已经评分完成，且组长已经进行汇总确定后，选择“评标结果”菜单，进入到评标结果环节。如下图：</a:t>
            </a:r>
            <a:endParaRPr lang="en-US" altLang="zh-CN" sz="1200" b="0">
              <a:latin typeface="方正粗黑宋简体" panose="02000000000000000000" charset="-122"/>
              <a:ea typeface="方正粗黑宋简体" panose="02000000000000000000" charset="-122"/>
              <a:cs typeface="方正粗黑宋简体" panose="02000000000000000000" charset="-122"/>
            </a:endParaRPr>
          </a:p>
        </p:txBody>
      </p:sp>
      <p:pic>
        <p:nvPicPr>
          <p:cNvPr id="3" name="图片 2"/>
          <p:cNvPicPr>
            <a:picLocks noChangeAspect="1"/>
          </p:cNvPicPr>
          <p:nvPr>
            <p:custDataLst>
              <p:tags r:id="rId1"/>
            </p:custDataLst>
          </p:nvPr>
        </p:nvPicPr>
        <p:blipFill>
          <a:blip r:embed="rId2"/>
          <a:srcRect/>
          <a:stretch>
            <a:fillRect/>
          </a:stretch>
        </p:blipFill>
        <p:spPr>
          <a:xfrm>
            <a:off x="0" y="1219200"/>
            <a:ext cx="9139555" cy="4659630"/>
          </a:xfrm>
          <a:prstGeom prst="rect">
            <a:avLst/>
          </a:prstGeom>
        </p:spPr>
      </p:pic>
      <p:pic>
        <p:nvPicPr>
          <p:cNvPr id="45061" name="图片 5" descr="公司LOGO2018版[1]"/>
          <p:cNvPicPr>
            <a:picLocks noChangeAspect="1"/>
          </p:cNvPicPr>
          <p:nvPr>
            <p:custDataLst>
              <p:tags r:id="rId3"/>
            </p:custDataLst>
          </p:nvPr>
        </p:nvPicPr>
        <p:blipFill>
          <a:blip r:embed="rId4"/>
          <a:stretch>
            <a:fillRect/>
          </a:stretch>
        </p:blipFill>
        <p:spPr>
          <a:xfrm>
            <a:off x="7924800" y="6324600"/>
            <a:ext cx="1079500" cy="441325"/>
          </a:xfrm>
          <a:prstGeom prst="rect">
            <a:avLst/>
          </a:prstGeom>
          <a:noFill/>
          <a:ln w="9525">
            <a:noFill/>
          </a:ln>
        </p:spPr>
      </p:pic>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8748" y="87482"/>
            <a:ext cx="6275460" cy="829945"/>
          </a:xfrm>
        </p:spPr>
        <p:txBody>
          <a:bodyPr/>
          <a:lstStyle/>
          <a:p>
            <a:r>
              <a:rPr lang="en-US" altLang="zh-CN" sz="1200">
                <a:latin typeface="方正粗黑宋简体" panose="02000000000000000000" charset="-122"/>
                <a:ea typeface="方正粗黑宋简体" panose="02000000000000000000" charset="-122"/>
                <a:cs typeface="方正粗黑宋简体" panose="02000000000000000000" charset="-122"/>
              </a:rPr>
              <a:t>8.2</a:t>
            </a:r>
            <a:r>
              <a:rPr sz="1200">
                <a:latin typeface="方正粗黑宋简体" panose="02000000000000000000" charset="-122"/>
                <a:ea typeface="方正粗黑宋简体" panose="02000000000000000000" charset="-122"/>
                <a:cs typeface="方正粗黑宋简体" panose="02000000000000000000" charset="-122"/>
              </a:rPr>
              <a:t>其他情况说明</a:t>
            </a:r>
            <a:br>
              <a:rPr sz="1200">
                <a:latin typeface="方正粗黑宋简体" panose="02000000000000000000" charset="-122"/>
                <a:ea typeface="方正粗黑宋简体" panose="02000000000000000000" charset="-122"/>
                <a:cs typeface="方正粗黑宋简体" panose="02000000000000000000" charset="-122"/>
              </a:rPr>
            </a:br>
            <a:r>
              <a:rPr sz="1200">
                <a:latin typeface="方正粗黑宋简体" panose="02000000000000000000" charset="-122"/>
                <a:ea typeface="方正粗黑宋简体" panose="02000000000000000000" charset="-122"/>
                <a:cs typeface="方正粗黑宋简体" panose="02000000000000000000" charset="-122"/>
              </a:rPr>
              <a:t>选择“其他情况说明”子菜单，输入说明内容后点击“保存”按钮。</a:t>
            </a:r>
            <a:br>
              <a:rPr sz="1200">
                <a:latin typeface="方正粗黑宋简体" panose="02000000000000000000" charset="-122"/>
                <a:ea typeface="方正粗黑宋简体" panose="02000000000000000000" charset="-122"/>
                <a:cs typeface="方正粗黑宋简体" panose="02000000000000000000" charset="-122"/>
              </a:rPr>
            </a:br>
            <a:r>
              <a:rPr sz="1200">
                <a:solidFill>
                  <a:srgbClr val="FF0000"/>
                </a:solidFill>
                <a:latin typeface="方正粗黑宋简体" panose="02000000000000000000" charset="-122"/>
                <a:ea typeface="方正粗黑宋简体" panose="02000000000000000000" charset="-122"/>
                <a:cs typeface="方正粗黑宋简体" panose="02000000000000000000" charset="-122"/>
              </a:rPr>
              <a:t>注：评标过程中所有需要在评标报告中特殊声明的内容，均可在此模块填写记录。</a:t>
            </a:r>
            <a:endParaRPr lang="en-US" altLang="zh-CN" sz="1200">
              <a:solidFill>
                <a:srgbClr val="FF0000"/>
              </a:solidFill>
              <a:latin typeface="方正粗黑宋简体" panose="02000000000000000000" charset="-122"/>
              <a:ea typeface="方正粗黑宋简体" panose="02000000000000000000" charset="-122"/>
              <a:cs typeface="方正粗黑宋简体" panose="02000000000000000000" charset="-122"/>
            </a:endParaRPr>
          </a:p>
        </p:txBody>
      </p:sp>
      <p:pic>
        <p:nvPicPr>
          <p:cNvPr id="3" name="图片 2"/>
          <p:cNvPicPr>
            <a:picLocks noChangeAspect="1"/>
          </p:cNvPicPr>
          <p:nvPr>
            <p:custDataLst>
              <p:tags r:id="rId1"/>
            </p:custDataLst>
          </p:nvPr>
        </p:nvPicPr>
        <p:blipFill>
          <a:blip r:embed="rId2"/>
          <a:srcRect/>
          <a:stretch>
            <a:fillRect/>
          </a:stretch>
        </p:blipFill>
        <p:spPr>
          <a:xfrm>
            <a:off x="0" y="1219200"/>
            <a:ext cx="9144000" cy="4612005"/>
          </a:xfrm>
          <a:prstGeom prst="rect">
            <a:avLst/>
          </a:prstGeom>
        </p:spPr>
      </p:pic>
      <p:pic>
        <p:nvPicPr>
          <p:cNvPr id="45061" name="图片 5" descr="公司LOGO2018版[1]"/>
          <p:cNvPicPr>
            <a:picLocks noChangeAspect="1"/>
          </p:cNvPicPr>
          <p:nvPr>
            <p:custDataLst>
              <p:tags r:id="rId3"/>
            </p:custDataLst>
          </p:nvPr>
        </p:nvPicPr>
        <p:blipFill>
          <a:blip r:embed="rId4"/>
          <a:stretch>
            <a:fillRect/>
          </a:stretch>
        </p:blipFill>
        <p:spPr>
          <a:xfrm>
            <a:off x="7924800" y="6324600"/>
            <a:ext cx="1079500" cy="441325"/>
          </a:xfrm>
          <a:prstGeom prst="rect">
            <a:avLst/>
          </a:prstGeom>
          <a:noFill/>
          <a:ln w="9525">
            <a:noFill/>
          </a:ln>
        </p:spPr>
      </p:pic>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8910" y="87313"/>
            <a:ext cx="8350885" cy="829945"/>
          </a:xfrm>
        </p:spPr>
        <p:txBody>
          <a:bodyPr wrap="square"/>
          <a:lstStyle/>
          <a:p>
            <a:r>
              <a:rPr lang="en-US" altLang="zh-CN" sz="1200">
                <a:latin typeface="方正粗黑宋简体" panose="02000000000000000000" charset="-122"/>
                <a:ea typeface="方正粗黑宋简体" panose="02000000000000000000" charset="-122"/>
                <a:cs typeface="方正粗黑宋简体" panose="02000000000000000000" charset="-122"/>
              </a:rPr>
              <a:t>8.3</a:t>
            </a:r>
            <a:r>
              <a:rPr sz="1200">
                <a:latin typeface="方正粗黑宋简体" panose="02000000000000000000" charset="-122"/>
                <a:ea typeface="方正粗黑宋简体" panose="02000000000000000000" charset="-122"/>
                <a:cs typeface="方正粗黑宋简体" panose="02000000000000000000" charset="-122"/>
              </a:rPr>
              <a:t>最终排名</a:t>
            </a:r>
            <a:br>
              <a:rPr sz="1200">
                <a:latin typeface="方正粗黑宋简体" panose="02000000000000000000" charset="-122"/>
                <a:ea typeface="方正粗黑宋简体" panose="02000000000000000000" charset="-122"/>
                <a:cs typeface="方正粗黑宋简体" panose="02000000000000000000" charset="-122"/>
              </a:rPr>
            </a:br>
            <a:r>
              <a:rPr sz="1200">
                <a:latin typeface="方正粗黑宋简体" panose="02000000000000000000" charset="-122"/>
                <a:ea typeface="方正粗黑宋简体" panose="02000000000000000000" charset="-122"/>
                <a:cs typeface="方正粗黑宋简体" panose="02000000000000000000" charset="-122"/>
              </a:rPr>
              <a:t>进入该页面之后，首先点击汇总排名按钮，</a:t>
            </a:r>
            <a:r>
              <a:rPr lang="zh-CN" altLang="en-US" sz="1200">
                <a:latin typeface="方正粗黑宋简体" panose="02000000000000000000" charset="-122"/>
                <a:ea typeface="方正粗黑宋简体" panose="02000000000000000000" charset="-122"/>
                <a:cs typeface="方正粗黑宋简体" panose="02000000000000000000" charset="-122"/>
              </a:rPr>
              <a:t>确认排名后，勾选成交候选人单位点击</a:t>
            </a:r>
            <a:r>
              <a:rPr lang="en-US" altLang="zh-CN" sz="1200">
                <a:latin typeface="方正粗黑宋简体" panose="02000000000000000000" charset="-122"/>
                <a:ea typeface="方正粗黑宋简体" panose="02000000000000000000" charset="-122"/>
                <a:cs typeface="方正粗黑宋简体" panose="02000000000000000000" charset="-122"/>
              </a:rPr>
              <a:t>“</a:t>
            </a:r>
            <a:r>
              <a:rPr sz="1200">
                <a:latin typeface="方正粗黑宋简体" panose="02000000000000000000" charset="-122"/>
                <a:ea typeface="方正粗黑宋简体" panose="02000000000000000000" charset="-122"/>
                <a:cs typeface="方正粗黑宋简体" panose="02000000000000000000" charset="-122"/>
                <a:sym typeface="+mn-ea"/>
              </a:rPr>
              <a:t>推荐成交候选人</a:t>
            </a:r>
            <a:r>
              <a:rPr lang="en-US" altLang="zh-CN" sz="1200">
                <a:latin typeface="方正粗黑宋简体" panose="02000000000000000000" charset="-122"/>
                <a:ea typeface="方正粗黑宋简体" panose="02000000000000000000" charset="-122"/>
                <a:cs typeface="方正粗黑宋简体" panose="02000000000000000000" charset="-122"/>
                <a:sym typeface="+mn-ea"/>
              </a:rPr>
              <a:t>”</a:t>
            </a:r>
            <a:r>
              <a:rPr sz="1200">
                <a:latin typeface="方正粗黑宋简体" panose="02000000000000000000" charset="-122"/>
                <a:ea typeface="方正粗黑宋简体" panose="02000000000000000000" charset="-122"/>
                <a:cs typeface="方正粗黑宋简体" panose="02000000000000000000" charset="-122"/>
                <a:sym typeface="+mn-ea"/>
              </a:rPr>
              <a:t>按钮，推荐成交候选人之后，评委组长点击</a:t>
            </a:r>
            <a:r>
              <a:rPr lang="en-US" altLang="zh-CN" sz="1200">
                <a:latin typeface="方正粗黑宋简体" panose="02000000000000000000" charset="-122"/>
                <a:ea typeface="方正粗黑宋简体" panose="02000000000000000000" charset="-122"/>
                <a:cs typeface="方正粗黑宋简体" panose="02000000000000000000" charset="-122"/>
                <a:sym typeface="+mn-ea"/>
              </a:rPr>
              <a:t>“</a:t>
            </a:r>
            <a:r>
              <a:rPr sz="1200">
                <a:latin typeface="方正粗黑宋简体" panose="02000000000000000000" charset="-122"/>
                <a:ea typeface="方正粗黑宋简体" panose="02000000000000000000" charset="-122"/>
                <a:cs typeface="方正粗黑宋简体" panose="02000000000000000000" charset="-122"/>
                <a:sym typeface="+mn-ea"/>
              </a:rPr>
              <a:t>组长确认</a:t>
            </a:r>
            <a:r>
              <a:rPr lang="en-US" altLang="zh-CN" sz="1200">
                <a:latin typeface="方正粗黑宋简体" panose="02000000000000000000" charset="-122"/>
                <a:ea typeface="方正粗黑宋简体" panose="02000000000000000000" charset="-122"/>
                <a:cs typeface="方正粗黑宋简体" panose="02000000000000000000" charset="-122"/>
                <a:sym typeface="+mn-ea"/>
              </a:rPr>
              <a:t>”</a:t>
            </a:r>
            <a:r>
              <a:rPr sz="1200">
                <a:latin typeface="方正粗黑宋简体" panose="02000000000000000000" charset="-122"/>
                <a:ea typeface="方正粗黑宋简体" panose="02000000000000000000" charset="-122"/>
                <a:cs typeface="方正粗黑宋简体" panose="02000000000000000000" charset="-122"/>
                <a:sym typeface="+mn-ea"/>
              </a:rPr>
              <a:t>按钮即可。</a:t>
            </a:r>
            <a:r>
              <a:rPr sz="1200">
                <a:solidFill>
                  <a:srgbClr val="FF0000"/>
                </a:solidFill>
                <a:latin typeface="方正粗黑宋简体" panose="02000000000000000000" charset="-122"/>
                <a:ea typeface="方正粗黑宋简体" panose="02000000000000000000" charset="-122"/>
                <a:cs typeface="方正粗黑宋简体" panose="02000000000000000000" charset="-122"/>
                <a:sym typeface="+mn-ea"/>
              </a:rPr>
              <a:t>如需修改排名，点击修改按钮进行修改，修改排名完成后需在其他情况说明菜单录入修改原因。</a:t>
            </a:r>
            <a:r>
              <a:rPr sz="1200">
                <a:latin typeface="方正粗黑宋简体" panose="02000000000000000000" charset="-122"/>
                <a:ea typeface="方正粗黑宋简体" panose="02000000000000000000" charset="-122"/>
                <a:cs typeface="方正粗黑宋简体" panose="02000000000000000000" charset="-122"/>
                <a:sym typeface="+mn-ea"/>
              </a:rPr>
              <a:t>并如下图：</a:t>
            </a:r>
            <a:endParaRPr lang="zh-CN" altLang="en-US" sz="1200">
              <a:latin typeface="方正粗黑宋简体" panose="02000000000000000000" charset="-122"/>
              <a:ea typeface="方正粗黑宋简体" panose="02000000000000000000" charset="-122"/>
              <a:cs typeface="方正粗黑宋简体" panose="02000000000000000000" charset="-122"/>
            </a:endParaRPr>
          </a:p>
        </p:txBody>
      </p:sp>
      <p:pic>
        <p:nvPicPr>
          <p:cNvPr id="45061" name="图片 5" descr="公司LOGO2018版[1]"/>
          <p:cNvPicPr>
            <a:picLocks noChangeAspect="1"/>
          </p:cNvPicPr>
          <p:nvPr>
            <p:custDataLst>
              <p:tags r:id="rId1"/>
            </p:custDataLst>
          </p:nvPr>
        </p:nvPicPr>
        <p:blipFill>
          <a:blip r:embed="rId2"/>
          <a:stretch>
            <a:fillRect/>
          </a:stretch>
        </p:blipFill>
        <p:spPr>
          <a:xfrm>
            <a:off x="7924800" y="6324600"/>
            <a:ext cx="1079500" cy="441325"/>
          </a:xfrm>
          <a:prstGeom prst="rect">
            <a:avLst/>
          </a:prstGeom>
          <a:noFill/>
          <a:ln w="9525">
            <a:noFill/>
          </a:ln>
        </p:spPr>
      </p:pic>
      <p:pic>
        <p:nvPicPr>
          <p:cNvPr id="5" name="图片 4"/>
          <p:cNvPicPr>
            <a:picLocks noChangeAspect="1"/>
          </p:cNvPicPr>
          <p:nvPr>
            <p:custDataLst>
              <p:tags r:id="rId3"/>
            </p:custDataLst>
          </p:nvPr>
        </p:nvPicPr>
        <p:blipFill>
          <a:blip r:embed="rId4"/>
          <a:srcRect/>
          <a:stretch>
            <a:fillRect/>
          </a:stretch>
        </p:blipFill>
        <p:spPr>
          <a:xfrm>
            <a:off x="0" y="1143000"/>
            <a:ext cx="9144635" cy="3878580"/>
          </a:xfrm>
          <a:prstGeom prst="rect">
            <a:avLst/>
          </a:prstGeom>
        </p:spPr>
      </p:pic>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8748" y="179875"/>
            <a:ext cx="6275460" cy="645160"/>
          </a:xfrm>
        </p:spPr>
        <p:txBody>
          <a:bodyPr/>
          <a:lstStyle/>
          <a:p>
            <a:r>
              <a:rPr lang="en-US" altLang="zh-CN" sz="1200">
                <a:latin typeface="方正粗黑宋简体" panose="02000000000000000000" charset="-122"/>
                <a:ea typeface="方正粗黑宋简体" panose="02000000000000000000" charset="-122"/>
                <a:cs typeface="方正粗黑宋简体" panose="02000000000000000000" charset="-122"/>
              </a:rPr>
              <a:t>8.4</a:t>
            </a:r>
            <a:r>
              <a:rPr sz="1200">
                <a:latin typeface="方正粗黑宋简体" panose="02000000000000000000" charset="-122"/>
                <a:ea typeface="方正粗黑宋简体" panose="02000000000000000000" charset="-122"/>
                <a:cs typeface="方正粗黑宋简体" panose="02000000000000000000" charset="-122"/>
              </a:rPr>
              <a:t>招标人、代理机构评价表</a:t>
            </a:r>
            <a:br>
              <a:rPr sz="1200">
                <a:latin typeface="方正粗黑宋简体" panose="02000000000000000000" charset="-122"/>
                <a:ea typeface="方正粗黑宋简体" panose="02000000000000000000" charset="-122"/>
                <a:cs typeface="方正粗黑宋简体" panose="02000000000000000000" charset="-122"/>
              </a:rPr>
            </a:br>
            <a:r>
              <a:rPr sz="1200">
                <a:latin typeface="方正粗黑宋简体" panose="02000000000000000000" charset="-122"/>
                <a:ea typeface="方正粗黑宋简体" panose="02000000000000000000" charset="-122"/>
                <a:cs typeface="方正粗黑宋简体" panose="02000000000000000000" charset="-122"/>
              </a:rPr>
              <a:t>选择“其他情况说明”子菜单，输入说明内容后点击“保存”按钮。如下图：</a:t>
            </a:r>
            <a:endParaRPr sz="1200">
              <a:latin typeface="方正粗黑宋简体" panose="02000000000000000000" charset="-122"/>
              <a:ea typeface="方正粗黑宋简体" panose="02000000000000000000" charset="-122"/>
              <a:cs typeface="方正粗黑宋简体" panose="02000000000000000000" charset="-122"/>
            </a:endParaRPr>
          </a:p>
        </p:txBody>
      </p:sp>
      <p:pic>
        <p:nvPicPr>
          <p:cNvPr id="3" name="图片 2"/>
          <p:cNvPicPr>
            <a:picLocks noChangeAspect="1"/>
          </p:cNvPicPr>
          <p:nvPr>
            <p:custDataLst>
              <p:tags r:id="rId1"/>
            </p:custDataLst>
          </p:nvPr>
        </p:nvPicPr>
        <p:blipFill>
          <a:blip r:embed="rId2"/>
          <a:srcRect/>
          <a:stretch>
            <a:fillRect/>
          </a:stretch>
        </p:blipFill>
        <p:spPr>
          <a:xfrm>
            <a:off x="0" y="1295400"/>
            <a:ext cx="9144000" cy="4564380"/>
          </a:xfrm>
          <a:prstGeom prst="rect">
            <a:avLst/>
          </a:prstGeom>
        </p:spPr>
      </p:pic>
      <p:pic>
        <p:nvPicPr>
          <p:cNvPr id="45061" name="图片 5" descr="公司LOGO2018版[1]"/>
          <p:cNvPicPr>
            <a:picLocks noChangeAspect="1"/>
          </p:cNvPicPr>
          <p:nvPr>
            <p:custDataLst>
              <p:tags r:id="rId3"/>
            </p:custDataLst>
          </p:nvPr>
        </p:nvPicPr>
        <p:blipFill>
          <a:blip r:embed="rId4"/>
          <a:stretch>
            <a:fillRect/>
          </a:stretch>
        </p:blipFill>
        <p:spPr>
          <a:xfrm>
            <a:off x="7924800" y="6324600"/>
            <a:ext cx="1079500" cy="441325"/>
          </a:xfrm>
          <a:prstGeom prst="rect">
            <a:avLst/>
          </a:prstGeom>
          <a:noFill/>
          <a:ln w="9525">
            <a:noFill/>
          </a:ln>
        </p:spPr>
      </p:pic>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8910" y="179706"/>
            <a:ext cx="8265795" cy="645160"/>
          </a:xfrm>
        </p:spPr>
        <p:txBody>
          <a:bodyPr wrap="square"/>
          <a:lstStyle/>
          <a:p>
            <a:r>
              <a:rPr lang="en-US" altLang="zh-CN" sz="1200" b="0">
                <a:latin typeface="方正粗黑宋简体" panose="02000000000000000000" charset="-122"/>
                <a:ea typeface="方正粗黑宋简体" panose="02000000000000000000" charset="-122"/>
                <a:cs typeface="方正粗黑宋简体" panose="02000000000000000000" charset="-122"/>
              </a:rPr>
              <a:t>8.5</a:t>
            </a:r>
            <a:r>
              <a:rPr sz="1200" b="0">
                <a:latin typeface="方正粗黑宋简体" panose="02000000000000000000" charset="-122"/>
                <a:ea typeface="方正粗黑宋简体" panose="02000000000000000000" charset="-122"/>
                <a:cs typeface="方正粗黑宋简体" panose="02000000000000000000" charset="-122"/>
              </a:rPr>
              <a:t>评委签章</a:t>
            </a:r>
            <a:br>
              <a:rPr sz="1200" b="0">
                <a:latin typeface="方正粗黑宋简体" panose="02000000000000000000" charset="-122"/>
                <a:ea typeface="方正粗黑宋简体" panose="02000000000000000000" charset="-122"/>
                <a:cs typeface="方正粗黑宋简体" panose="02000000000000000000" charset="-122"/>
              </a:rPr>
            </a:br>
            <a:r>
              <a:rPr sz="1200" b="0">
                <a:latin typeface="方正粗黑宋简体" panose="02000000000000000000" charset="-122"/>
                <a:ea typeface="方正粗黑宋简体" panose="02000000000000000000" charset="-122"/>
                <a:cs typeface="方正粗黑宋简体" panose="02000000000000000000" charset="-122"/>
              </a:rPr>
              <a:t>选择“评委签章”子菜单，进入评委签章页面，点击“操作”按钮对文件进行签章。</a:t>
            </a:r>
            <a:br>
              <a:rPr sz="1200" b="0">
                <a:latin typeface="方正粗黑宋简体" panose="02000000000000000000" charset="-122"/>
                <a:ea typeface="方正粗黑宋简体" panose="02000000000000000000" charset="-122"/>
                <a:cs typeface="方正粗黑宋简体" panose="02000000000000000000" charset="-122"/>
              </a:rPr>
            </a:br>
            <a:r>
              <a:rPr sz="1200" b="0">
                <a:latin typeface="方正粗黑宋简体" panose="02000000000000000000" charset="-122"/>
                <a:ea typeface="方正粗黑宋简体" panose="02000000000000000000" charset="-122"/>
                <a:cs typeface="方正粗黑宋简体" panose="02000000000000000000" charset="-122"/>
              </a:rPr>
              <a:t>批量签章：针对固定签章位置的报表可全选，然后点击批量签章按钮进行批量签章。</a:t>
            </a:r>
            <a:endParaRPr sz="1200" b="0">
              <a:latin typeface="方正粗黑宋简体" panose="02000000000000000000" charset="-122"/>
              <a:ea typeface="方正粗黑宋简体" panose="02000000000000000000" charset="-122"/>
              <a:cs typeface="方正粗黑宋简体" panose="02000000000000000000" charset="-122"/>
            </a:endParaRPr>
          </a:p>
        </p:txBody>
      </p:sp>
      <p:pic>
        <p:nvPicPr>
          <p:cNvPr id="3" name="图片 2"/>
          <p:cNvPicPr>
            <a:picLocks noChangeAspect="1"/>
          </p:cNvPicPr>
          <p:nvPr>
            <p:custDataLst>
              <p:tags r:id="rId1"/>
            </p:custDataLst>
          </p:nvPr>
        </p:nvPicPr>
        <p:blipFill>
          <a:blip r:embed="rId2"/>
          <a:srcRect/>
          <a:stretch>
            <a:fillRect/>
          </a:stretch>
        </p:blipFill>
        <p:spPr>
          <a:xfrm>
            <a:off x="0" y="1219200"/>
            <a:ext cx="9143365" cy="4595495"/>
          </a:xfrm>
          <a:prstGeom prst="rect">
            <a:avLst/>
          </a:prstGeom>
        </p:spPr>
      </p:pic>
      <p:pic>
        <p:nvPicPr>
          <p:cNvPr id="45061" name="图片 5" descr="公司LOGO2018版[1]"/>
          <p:cNvPicPr>
            <a:picLocks noChangeAspect="1"/>
          </p:cNvPicPr>
          <p:nvPr>
            <p:custDataLst>
              <p:tags r:id="rId3"/>
            </p:custDataLst>
          </p:nvPr>
        </p:nvPicPr>
        <p:blipFill>
          <a:blip r:embed="rId4"/>
          <a:stretch>
            <a:fillRect/>
          </a:stretch>
        </p:blipFill>
        <p:spPr>
          <a:xfrm>
            <a:off x="7924800" y="6324600"/>
            <a:ext cx="1079500" cy="441325"/>
          </a:xfrm>
          <a:prstGeom prst="rect">
            <a:avLst/>
          </a:prstGeom>
          <a:noFill/>
          <a:ln w="9525">
            <a:noFill/>
          </a:ln>
        </p:spPr>
      </p:pic>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8910" y="179705"/>
            <a:ext cx="7762875" cy="645160"/>
          </a:xfrm>
        </p:spPr>
        <p:txBody>
          <a:bodyPr wrap="square"/>
          <a:lstStyle/>
          <a:p>
            <a:r>
              <a:rPr lang="en-US" altLang="zh-CN" sz="1200" b="0">
                <a:latin typeface="方正粗黑宋简体" panose="02000000000000000000" charset="-122"/>
                <a:ea typeface="方正粗黑宋简体" panose="02000000000000000000" charset="-122"/>
                <a:cs typeface="方正粗黑宋简体" panose="02000000000000000000" charset="-122"/>
              </a:rPr>
              <a:t>8.6</a:t>
            </a:r>
            <a:r>
              <a:rPr sz="1200" b="0">
                <a:latin typeface="方正粗黑宋简体" panose="02000000000000000000" charset="-122"/>
                <a:ea typeface="方正粗黑宋简体" panose="02000000000000000000" charset="-122"/>
                <a:cs typeface="方正粗黑宋简体" panose="02000000000000000000" charset="-122"/>
              </a:rPr>
              <a:t>评标结束</a:t>
            </a:r>
            <a:br>
              <a:rPr sz="1200" b="0">
                <a:latin typeface="方正粗黑宋简体" panose="02000000000000000000" charset="-122"/>
                <a:ea typeface="方正粗黑宋简体" panose="02000000000000000000" charset="-122"/>
                <a:cs typeface="方正粗黑宋简体" panose="02000000000000000000" charset="-122"/>
              </a:rPr>
            </a:br>
            <a:r>
              <a:rPr lang="en-US" altLang="zh-CN" sz="1200" b="0">
                <a:latin typeface="方正粗黑宋简体" panose="02000000000000000000" charset="-122"/>
                <a:ea typeface="方正粗黑宋简体" panose="02000000000000000000" charset="-122"/>
                <a:cs typeface="方正粗黑宋简体" panose="02000000000000000000" charset="-122"/>
              </a:rPr>
              <a:t>8.6.1</a:t>
            </a:r>
            <a:r>
              <a:rPr sz="1200" b="0">
                <a:latin typeface="方正粗黑宋简体" panose="02000000000000000000" charset="-122"/>
                <a:ea typeface="方正粗黑宋简体" panose="02000000000000000000" charset="-122"/>
                <a:cs typeface="方正粗黑宋简体" panose="02000000000000000000" charset="-122"/>
              </a:rPr>
              <a:t>选择“评标结束”子菜单，进入评标结束页面，点击“评标结束”按钮，结束此次评标。如下图：</a:t>
            </a:r>
            <a:endParaRPr sz="1200" b="0">
              <a:latin typeface="方正粗黑宋简体" panose="02000000000000000000" charset="-122"/>
              <a:ea typeface="方正粗黑宋简体" panose="02000000000000000000" charset="-122"/>
              <a:cs typeface="方正粗黑宋简体" panose="02000000000000000000" charset="-122"/>
            </a:endParaRPr>
          </a:p>
        </p:txBody>
      </p:sp>
      <p:pic>
        <p:nvPicPr>
          <p:cNvPr id="3" name="图片 2"/>
          <p:cNvPicPr>
            <a:picLocks noChangeAspect="1"/>
          </p:cNvPicPr>
          <p:nvPr>
            <p:custDataLst>
              <p:tags r:id="rId1"/>
            </p:custDataLst>
          </p:nvPr>
        </p:nvPicPr>
        <p:blipFill>
          <a:blip r:embed="rId2"/>
          <a:srcRect/>
          <a:stretch>
            <a:fillRect/>
          </a:stretch>
        </p:blipFill>
        <p:spPr>
          <a:xfrm>
            <a:off x="0" y="1295400"/>
            <a:ext cx="9144000" cy="4536440"/>
          </a:xfrm>
          <a:prstGeom prst="rect">
            <a:avLst/>
          </a:prstGeom>
        </p:spPr>
      </p:pic>
      <p:pic>
        <p:nvPicPr>
          <p:cNvPr id="45061" name="图片 5" descr="公司LOGO2018版[1]"/>
          <p:cNvPicPr>
            <a:picLocks noChangeAspect="1"/>
          </p:cNvPicPr>
          <p:nvPr>
            <p:custDataLst>
              <p:tags r:id="rId3"/>
            </p:custDataLst>
          </p:nvPr>
        </p:nvPicPr>
        <p:blipFill>
          <a:blip r:embed="rId4"/>
          <a:stretch>
            <a:fillRect/>
          </a:stretch>
        </p:blipFill>
        <p:spPr>
          <a:xfrm>
            <a:off x="7924800" y="6324600"/>
            <a:ext cx="1079500" cy="441325"/>
          </a:xfrm>
          <a:prstGeom prst="rect">
            <a:avLst/>
          </a:prstGeom>
          <a:noFill/>
          <a:ln w="9525">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0" name="图片 5" descr="公司LOGO2018版[1]"/>
          <p:cNvPicPr>
            <a:picLocks noChangeAspect="1"/>
          </p:cNvPicPr>
          <p:nvPr/>
        </p:nvPicPr>
        <p:blipFill>
          <a:blip r:embed="rId1"/>
          <a:stretch>
            <a:fillRect/>
          </a:stretch>
        </p:blipFill>
        <p:spPr>
          <a:xfrm>
            <a:off x="7924800" y="6324600"/>
            <a:ext cx="1079500" cy="441325"/>
          </a:xfrm>
          <a:prstGeom prst="rect">
            <a:avLst/>
          </a:prstGeom>
          <a:noFill/>
          <a:ln w="9525">
            <a:noFill/>
          </a:ln>
        </p:spPr>
      </p:pic>
      <p:sp>
        <p:nvSpPr>
          <p:cNvPr id="53251" name="标题 1"/>
          <p:cNvSpPr>
            <a:spLocks noGrp="1"/>
          </p:cNvSpPr>
          <p:nvPr>
            <p:ph type="title"/>
          </p:nvPr>
        </p:nvSpPr>
        <p:spPr>
          <a:xfrm>
            <a:off x="603250" y="19050"/>
            <a:ext cx="7886700" cy="1325563"/>
          </a:xfrm>
        </p:spPr>
        <p:txBody>
          <a:bodyPr vert="horz" wrap="square" lIns="91440" tIns="45720" rIns="91440" bIns="45720" anchor="ctr" anchorCtr="0"/>
          <a:lstStyle/>
          <a:p>
            <a:pPr defTabSz="913130" eaLnBrk="1" hangingPunct="1"/>
            <a:r>
              <a:rPr lang="zh-CN" altLang="en-US" kern="1200" dirty="0">
                <a:latin typeface="黑体" panose="02010609060101010101" charset="-122"/>
                <a:ea typeface="黑体" panose="02010609060101010101" charset="-122"/>
                <a:cs typeface="+mj-cs"/>
              </a:rPr>
              <a:t>安装配置步骤</a:t>
            </a:r>
            <a:endParaRPr lang="zh-CN" altLang="en-US" kern="1200" dirty="0">
              <a:latin typeface="黑体" panose="02010609060101010101" charset="-122"/>
              <a:ea typeface="黑体" panose="02010609060101010101" charset="-122"/>
              <a:cs typeface="+mj-cs"/>
            </a:endParaRPr>
          </a:p>
        </p:txBody>
      </p:sp>
      <p:sp>
        <p:nvSpPr>
          <p:cNvPr id="3" name="内容占位符 2"/>
          <p:cNvSpPr txBox="1"/>
          <p:nvPr/>
        </p:nvSpPr>
        <p:spPr bwMode="auto">
          <a:xfrm>
            <a:off x="431800" y="1016000"/>
            <a:ext cx="8229600" cy="5184775"/>
          </a:xfrm>
          <a:prstGeom prst="rect">
            <a:avLst/>
          </a:prstGeom>
          <a:noFill/>
          <a:ln>
            <a:miter lim="800000"/>
          </a:ln>
        </p:spPr>
        <p:txBody>
          <a:bodyPr/>
          <a:lstStyle/>
          <a:p>
            <a:pPr marL="342900" marR="0" indent="-342900" defTabSz="914400" eaLnBrk="1" hangingPunct="1">
              <a:spcBef>
                <a:spcPct val="20000"/>
              </a:spcBef>
              <a:buClr>
                <a:schemeClr val="tx2"/>
              </a:buClr>
              <a:buSzTx/>
              <a:buFont typeface="Wingdings" panose="05000000000000000000" pitchFamily="2" charset="2"/>
              <a:buChar char="v"/>
              <a:defRPr/>
            </a:pPr>
            <a:r>
              <a:rPr kumimoji="0" lang="en-US" altLang="zh-CN" sz="3200" kern="0" cap="none" spc="0" normalizeH="0" baseline="0" noProof="0" dirty="0">
                <a:latin typeface="宋体" panose="02010600030101010101" pitchFamily="2" charset="-122"/>
                <a:ea typeface="宋体" panose="02010600030101010101" pitchFamily="2" charset="-122"/>
                <a:cs typeface="+mn-cs"/>
              </a:rPr>
              <a:t>1.</a:t>
            </a:r>
            <a:r>
              <a:rPr kumimoji="0" lang="zh-CN" altLang="zh-CN" sz="3200" kern="0" cap="none" spc="0" normalizeH="0" baseline="0" noProof="0" dirty="0">
                <a:latin typeface="宋体" panose="02010600030101010101" pitchFamily="2" charset="-122"/>
                <a:ea typeface="宋体" panose="02010600030101010101" pitchFamily="2" charset="-122"/>
                <a:cs typeface="+mn-cs"/>
              </a:rPr>
              <a:t>下载安装驱动</a:t>
            </a:r>
            <a:endParaRPr kumimoji="0" lang="en-US" altLang="zh-CN" sz="3200" kern="0" cap="none" spc="0" normalizeH="0" baseline="0" noProof="0" dirty="0">
              <a:latin typeface="宋体" panose="02010600030101010101" pitchFamily="2" charset="-122"/>
              <a:ea typeface="宋体" panose="02010600030101010101" pitchFamily="2" charset="-122"/>
              <a:cs typeface="+mn-cs"/>
            </a:endParaRPr>
          </a:p>
          <a:p>
            <a:pPr marL="742950" marR="0" lvl="1" indent="-28575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Char char="§"/>
              <a:defRPr/>
            </a:pPr>
            <a:r>
              <a:rPr kumimoji="0" lang="zh-CN" altLang="en-US" sz="2800" b="0"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rPr>
              <a:t>下载驱动文件：</a:t>
            </a:r>
            <a:endParaRPr kumimoji="0" lang="zh-CN" altLang="en-US" sz="2800" b="0"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endParaRPr>
          </a:p>
          <a:p>
            <a:pPr marL="457200" marR="0" lvl="1" indent="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None/>
              <a:defRPr/>
            </a:pPr>
            <a:r>
              <a:rPr kumimoji="0" lang="zh-CN" altLang="en-US" sz="2800" b="0" i="0" u="none" strike="noStrike" kern="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rPr>
              <a:t>新点驱动（河南省互认版）</a:t>
            </a:r>
            <a:r>
              <a:rPr kumimoji="0" lang="en-US" altLang="zh-CN" sz="2800" b="0"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rPr>
              <a:t>.exe</a:t>
            </a:r>
            <a:endParaRPr kumimoji="0" lang="en-US" altLang="zh-CN" sz="2800" b="0"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endParaRPr>
          </a:p>
          <a:p>
            <a:pPr marL="742950" marR="0" lvl="1" indent="-28575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Char char="§"/>
              <a:defRPr/>
            </a:pPr>
            <a:r>
              <a:rPr kumimoji="0" lang="zh-CN" altLang="en-US" sz="2800" b="0"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rPr>
              <a:t>安装驱动：</a:t>
            </a:r>
            <a:endParaRPr kumimoji="0" lang="en-US" altLang="zh-CN" sz="2800" b="0"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endParaRPr>
          </a:p>
          <a:p>
            <a:pPr marL="742950" marR="0" lvl="1" indent="-28575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Char char="§"/>
              <a:defRPr/>
            </a:pPr>
            <a:r>
              <a:rPr kumimoji="0" lang="zh-CN" altLang="en-US" sz="2800" b="0"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rPr>
              <a:t>点</a:t>
            </a:r>
            <a:r>
              <a:rPr kumimoji="0" lang="en-US" altLang="zh-CN" sz="2800" b="0"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rPr>
              <a:t>”</a:t>
            </a:r>
            <a:r>
              <a:rPr kumimoji="0" lang="zh-CN" altLang="en-US" sz="2800" b="0"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rPr>
              <a:t>快速安装</a:t>
            </a:r>
            <a:r>
              <a:rPr kumimoji="0" lang="en-US" altLang="zh-CN" sz="2800" b="0"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rPr>
              <a:t>”…</a:t>
            </a:r>
            <a:endParaRPr kumimoji="0" lang="zh-CN" altLang="en-US" sz="2800" b="0"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endParaRPr>
          </a:p>
        </p:txBody>
      </p:sp>
      <p:pic>
        <p:nvPicPr>
          <p:cNvPr id="53254" name="Picture 7" descr="C:\Users\82107\Desktop\图片1.png图片1"/>
          <p:cNvPicPr>
            <a:picLocks noChangeAspect="1"/>
          </p:cNvPicPr>
          <p:nvPr/>
        </p:nvPicPr>
        <p:blipFill>
          <a:blip r:embed="rId2"/>
          <a:stretch>
            <a:fillRect/>
          </a:stretch>
        </p:blipFill>
        <p:spPr>
          <a:xfrm>
            <a:off x="7221538" y="1211263"/>
            <a:ext cx="1025525" cy="1295400"/>
          </a:xfrm>
          <a:prstGeom prst="rect">
            <a:avLst/>
          </a:prstGeom>
          <a:noFill/>
          <a:ln w="9525">
            <a:noFill/>
          </a:ln>
          <a:effectLst>
            <a:prstShdw prst="shdw17" dist="17961" dir="2699999">
              <a:srgbClr val="04315B"/>
            </a:prstShdw>
          </a:effectLst>
        </p:spPr>
      </p:pic>
      <p:pic>
        <p:nvPicPr>
          <p:cNvPr id="2" name="图片 1"/>
          <p:cNvPicPr>
            <a:picLocks noChangeAspect="1"/>
          </p:cNvPicPr>
          <p:nvPr/>
        </p:nvPicPr>
        <p:blipFill>
          <a:blip r:embed="rId3"/>
          <a:stretch>
            <a:fillRect/>
          </a:stretch>
        </p:blipFill>
        <p:spPr>
          <a:xfrm>
            <a:off x="4282440" y="2819400"/>
            <a:ext cx="4721860" cy="3446780"/>
          </a:xfrm>
          <a:prstGeom prst="rect">
            <a:avLst/>
          </a:prstGeom>
        </p:spPr>
      </p:pic>
    </p:spTree>
  </p:cSld>
  <p:clrMapOvr>
    <a:masterClrMapping/>
  </p:clrMapOvr>
  <p:transition spd="slow"/>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8748" y="179875"/>
            <a:ext cx="6275460" cy="645160"/>
          </a:xfrm>
        </p:spPr>
        <p:txBody>
          <a:bodyPr/>
          <a:lstStyle/>
          <a:p>
            <a:r>
              <a:rPr lang="en-US" altLang="zh-CN" sz="1200" b="0">
                <a:latin typeface="方正粗黑宋简体" panose="02000000000000000000" charset="-122"/>
                <a:ea typeface="方正粗黑宋简体" panose="02000000000000000000" charset="-122"/>
                <a:cs typeface="方正粗黑宋简体" panose="02000000000000000000" charset="-122"/>
                <a:sym typeface="+mn-ea"/>
              </a:rPr>
              <a:t>8.6.2</a:t>
            </a:r>
            <a:r>
              <a:rPr sz="1200" b="0">
                <a:latin typeface="方正粗黑宋简体" panose="02000000000000000000" charset="-122"/>
                <a:ea typeface="方正粗黑宋简体" panose="02000000000000000000" charset="-122"/>
                <a:cs typeface="方正粗黑宋简体" panose="02000000000000000000" charset="-122"/>
                <a:sym typeface="+mn-ea"/>
              </a:rPr>
              <a:t>如果点击评标结束的时候，系统提示有评委未签章，是否继续评标结束的时候，要选择取消，需所有评委正常签章之后，才能评标结束，避免后期不必要的麻烦。</a:t>
            </a:r>
            <a:endParaRPr lang="zh-CN" altLang="en-US" sz="1200" b="0">
              <a:latin typeface="方正粗黑宋简体" panose="02000000000000000000" charset="-122"/>
              <a:ea typeface="方正粗黑宋简体" panose="02000000000000000000" charset="-122"/>
              <a:cs typeface="方正粗黑宋简体" panose="02000000000000000000" charset="-122"/>
            </a:endParaRPr>
          </a:p>
        </p:txBody>
      </p:sp>
      <p:pic>
        <p:nvPicPr>
          <p:cNvPr id="3" name="图片 2"/>
          <p:cNvPicPr>
            <a:picLocks noChangeAspect="1"/>
          </p:cNvPicPr>
          <p:nvPr>
            <p:custDataLst>
              <p:tags r:id="rId1"/>
            </p:custDataLst>
          </p:nvPr>
        </p:nvPicPr>
        <p:blipFill>
          <a:blip r:embed="rId2"/>
          <a:srcRect/>
          <a:stretch>
            <a:fillRect/>
          </a:stretch>
        </p:blipFill>
        <p:spPr>
          <a:xfrm>
            <a:off x="0" y="1295400"/>
            <a:ext cx="9143365" cy="4808220"/>
          </a:xfrm>
          <a:prstGeom prst="rect">
            <a:avLst/>
          </a:prstGeom>
        </p:spPr>
      </p:pic>
      <p:pic>
        <p:nvPicPr>
          <p:cNvPr id="45061" name="图片 5" descr="公司LOGO2018版[1]"/>
          <p:cNvPicPr>
            <a:picLocks noChangeAspect="1"/>
          </p:cNvPicPr>
          <p:nvPr>
            <p:custDataLst>
              <p:tags r:id="rId3"/>
            </p:custDataLst>
          </p:nvPr>
        </p:nvPicPr>
        <p:blipFill>
          <a:blip r:embed="rId4"/>
          <a:stretch>
            <a:fillRect/>
          </a:stretch>
        </p:blipFill>
        <p:spPr>
          <a:xfrm>
            <a:off x="7924800" y="6324600"/>
            <a:ext cx="1079500" cy="441325"/>
          </a:xfrm>
          <a:prstGeom prst="rect">
            <a:avLst/>
          </a:prstGeom>
          <a:noFill/>
          <a:ln w="9525">
            <a:noFill/>
          </a:ln>
        </p:spPr>
      </p:pic>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8748" y="179875"/>
            <a:ext cx="6275460" cy="645160"/>
          </a:xfrm>
        </p:spPr>
        <p:txBody>
          <a:bodyPr/>
          <a:lstStyle/>
          <a:p>
            <a:r>
              <a:rPr lang="zh-CN" altLang="en-US">
                <a:solidFill>
                  <a:schemeClr val="accent1"/>
                </a:solidFill>
                <a:effectLst>
                  <a:outerShdw blurRad="38100" dist="25400" dir="5400000" algn="ctr" rotWithShape="0">
                    <a:srgbClr val="6E747A">
                      <a:alpha val="43000"/>
                    </a:srgbClr>
                  </a:outerShdw>
                </a:effectLst>
              </a:rPr>
              <a:t>评标系统</a:t>
            </a:r>
            <a:endParaRPr lang="zh-CN" altLang="en-US">
              <a:solidFill>
                <a:schemeClr val="accent1"/>
              </a:solidFill>
              <a:effectLst>
                <a:outerShdw blurRad="38100" dist="25400" dir="5400000" algn="ctr" rotWithShape="0">
                  <a:srgbClr val="6E747A">
                    <a:alpha val="43000"/>
                  </a:srgbClr>
                </a:outerShdw>
              </a:effectLst>
            </a:endParaRPr>
          </a:p>
        </p:txBody>
      </p:sp>
      <p:sp>
        <p:nvSpPr>
          <p:cNvPr id="4" name="文本框 3"/>
          <p:cNvSpPr txBox="1"/>
          <p:nvPr/>
        </p:nvSpPr>
        <p:spPr>
          <a:xfrm>
            <a:off x="2590800" y="3106420"/>
            <a:ext cx="3858895" cy="645160"/>
          </a:xfrm>
          <a:prstGeom prst="rect">
            <a:avLst/>
          </a:prstGeom>
          <a:noFill/>
        </p:spPr>
        <p:txBody>
          <a:bodyPr wrap="square" rtlCol="0">
            <a:spAutoFit/>
          </a:bodyPr>
          <a:lstStyle/>
          <a:p>
            <a:r>
              <a:rPr lang="zh-CN" altLang="en-US" sz="3600" b="1">
                <a:solidFill>
                  <a:schemeClr val="accent1"/>
                </a:solidFill>
                <a:effectLst>
                  <a:outerShdw blurRad="38100" dist="25400" dir="5400000" algn="ctr" rotWithShape="0">
                    <a:srgbClr val="6E747A">
                      <a:alpha val="43000"/>
                    </a:srgbClr>
                  </a:outerShdw>
                </a:effectLst>
              </a:rPr>
              <a:t>（</a:t>
            </a:r>
            <a:r>
              <a:rPr lang="en-US" altLang="zh-CN" sz="3600" b="1">
                <a:solidFill>
                  <a:schemeClr val="accent1"/>
                </a:solidFill>
                <a:effectLst>
                  <a:outerShdw blurRad="38100" dist="25400" dir="5400000" algn="ctr" rotWithShape="0">
                    <a:srgbClr val="6E747A">
                      <a:alpha val="43000"/>
                    </a:srgbClr>
                  </a:outerShdw>
                </a:effectLst>
              </a:rPr>
              <a:t>9</a:t>
            </a:r>
            <a:r>
              <a:rPr lang="zh-CN" altLang="en-US" sz="3600" b="1">
                <a:solidFill>
                  <a:schemeClr val="accent1"/>
                </a:solidFill>
                <a:effectLst>
                  <a:outerShdw blurRad="38100" dist="25400" dir="5400000" algn="ctr" rotWithShape="0">
                    <a:srgbClr val="6E747A">
                      <a:alpha val="43000"/>
                    </a:srgbClr>
                  </a:outerShdw>
                </a:effectLst>
              </a:rPr>
              <a:t>）快捷功能</a:t>
            </a:r>
            <a:endParaRPr lang="zh-CN" altLang="en-US" sz="3600" b="1">
              <a:solidFill>
                <a:schemeClr val="accent1"/>
              </a:solidFill>
              <a:effectLst>
                <a:outerShdw blurRad="38100" dist="25400" dir="5400000" algn="ctr" rotWithShape="0">
                  <a:srgbClr val="6E747A">
                    <a:alpha val="43000"/>
                  </a:srgbClr>
                </a:outerShdw>
              </a:effectLst>
            </a:endParaRPr>
          </a:p>
        </p:txBody>
      </p:sp>
      <p:pic>
        <p:nvPicPr>
          <p:cNvPr id="45061" name="图片 5" descr="公司LOGO2018版[1]"/>
          <p:cNvPicPr>
            <a:picLocks noChangeAspect="1"/>
          </p:cNvPicPr>
          <p:nvPr>
            <p:custDataLst>
              <p:tags r:id="rId1"/>
            </p:custDataLst>
          </p:nvPr>
        </p:nvPicPr>
        <p:blipFill>
          <a:blip r:embed="rId2"/>
          <a:stretch>
            <a:fillRect/>
          </a:stretch>
        </p:blipFill>
        <p:spPr>
          <a:xfrm>
            <a:off x="7924800" y="6324600"/>
            <a:ext cx="1079500" cy="441325"/>
          </a:xfrm>
          <a:prstGeom prst="rect">
            <a:avLst/>
          </a:prstGeom>
          <a:noFill/>
          <a:ln w="9525">
            <a:noFill/>
          </a:ln>
        </p:spPr>
      </p:pic>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8748" y="118280"/>
            <a:ext cx="6275460" cy="768350"/>
          </a:xfrm>
        </p:spPr>
        <p:txBody>
          <a:bodyPr/>
          <a:lstStyle/>
          <a:p>
            <a:r>
              <a:rPr lang="en-US" altLang="zh-CN" sz="2000" b="0">
                <a:latin typeface="方正粗黑宋简体" panose="02000000000000000000" charset="-122"/>
                <a:ea typeface="方正粗黑宋简体" panose="02000000000000000000" charset="-122"/>
                <a:cs typeface="方正粗黑宋简体" panose="02000000000000000000" charset="-122"/>
              </a:rPr>
              <a:t>9.1</a:t>
            </a:r>
            <a:r>
              <a:rPr sz="2000" b="0">
                <a:latin typeface="方正粗黑宋简体" panose="02000000000000000000" charset="-122"/>
                <a:ea typeface="方正粗黑宋简体" panose="02000000000000000000" charset="-122"/>
                <a:cs typeface="方正粗黑宋简体" panose="02000000000000000000" charset="-122"/>
              </a:rPr>
              <a:t>开标记录</a:t>
            </a:r>
            <a:br>
              <a:rPr sz="1200" b="0">
                <a:latin typeface="方正粗黑宋简体" panose="02000000000000000000" charset="-122"/>
                <a:ea typeface="方正粗黑宋简体" panose="02000000000000000000" charset="-122"/>
                <a:cs typeface="方正粗黑宋简体" panose="02000000000000000000" charset="-122"/>
              </a:rPr>
            </a:br>
            <a:r>
              <a:rPr sz="1200" b="0">
                <a:latin typeface="方正粗黑宋简体" panose="02000000000000000000" charset="-122"/>
                <a:ea typeface="方正粗黑宋简体" panose="02000000000000000000" charset="-122"/>
                <a:cs typeface="方正粗黑宋简体" panose="02000000000000000000" charset="-122"/>
              </a:rPr>
              <a:t>点击左侧“开标记录”按钮，进入开标记录表页面。在开标记录表页面，可查看开标记录表。如下图：</a:t>
            </a:r>
            <a:endParaRPr sz="1200" b="0">
              <a:latin typeface="方正粗黑宋简体" panose="02000000000000000000" charset="-122"/>
              <a:ea typeface="方正粗黑宋简体" panose="02000000000000000000" charset="-122"/>
              <a:cs typeface="方正粗黑宋简体" panose="02000000000000000000" charset="-122"/>
            </a:endParaRPr>
          </a:p>
        </p:txBody>
      </p:sp>
      <p:pic>
        <p:nvPicPr>
          <p:cNvPr id="4" name="图片 3"/>
          <p:cNvPicPr>
            <a:picLocks noChangeAspect="1"/>
          </p:cNvPicPr>
          <p:nvPr>
            <p:custDataLst>
              <p:tags r:id="rId1"/>
            </p:custDataLst>
          </p:nvPr>
        </p:nvPicPr>
        <p:blipFill>
          <a:blip r:embed="rId2"/>
          <a:srcRect/>
          <a:stretch>
            <a:fillRect/>
          </a:stretch>
        </p:blipFill>
        <p:spPr>
          <a:xfrm>
            <a:off x="635" y="1295400"/>
            <a:ext cx="9143365" cy="5015865"/>
          </a:xfrm>
          <a:prstGeom prst="rect">
            <a:avLst/>
          </a:prstGeom>
        </p:spPr>
      </p:pic>
      <p:pic>
        <p:nvPicPr>
          <p:cNvPr id="3" name="图片 2"/>
          <p:cNvPicPr>
            <a:picLocks noChangeAspect="1"/>
          </p:cNvPicPr>
          <p:nvPr>
            <p:custDataLst>
              <p:tags r:id="rId3"/>
            </p:custDataLst>
          </p:nvPr>
        </p:nvPicPr>
        <p:blipFill>
          <a:blip r:embed="rId4"/>
          <a:stretch>
            <a:fillRect/>
          </a:stretch>
        </p:blipFill>
        <p:spPr>
          <a:xfrm>
            <a:off x="0" y="1524000"/>
            <a:ext cx="1659255" cy="1975485"/>
          </a:xfrm>
          <a:prstGeom prst="rect">
            <a:avLst/>
          </a:prstGeom>
        </p:spPr>
      </p:pic>
      <p:pic>
        <p:nvPicPr>
          <p:cNvPr id="45061" name="图片 5" descr="公司LOGO2018版[1]"/>
          <p:cNvPicPr>
            <a:picLocks noChangeAspect="1"/>
          </p:cNvPicPr>
          <p:nvPr>
            <p:custDataLst>
              <p:tags r:id="rId5"/>
            </p:custDataLst>
          </p:nvPr>
        </p:nvPicPr>
        <p:blipFill>
          <a:blip r:embed="rId6"/>
          <a:stretch>
            <a:fillRect/>
          </a:stretch>
        </p:blipFill>
        <p:spPr>
          <a:xfrm>
            <a:off x="7924800" y="6324600"/>
            <a:ext cx="1079500" cy="441325"/>
          </a:xfrm>
          <a:prstGeom prst="rect">
            <a:avLst/>
          </a:prstGeom>
          <a:noFill/>
          <a:ln w="9525">
            <a:noFill/>
          </a:ln>
        </p:spPr>
      </p:pic>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8748" y="118280"/>
            <a:ext cx="6275460" cy="768350"/>
          </a:xfrm>
        </p:spPr>
        <p:txBody>
          <a:bodyPr/>
          <a:lstStyle/>
          <a:p>
            <a:r>
              <a:rPr lang="en-US" altLang="zh-CN" sz="2000" b="0">
                <a:latin typeface="方正粗黑宋简体" panose="02000000000000000000" charset="-122"/>
                <a:ea typeface="方正粗黑宋简体" panose="02000000000000000000" charset="-122"/>
                <a:cs typeface="方正粗黑宋简体" panose="02000000000000000000" charset="-122"/>
              </a:rPr>
              <a:t>9.2</a:t>
            </a:r>
            <a:r>
              <a:rPr sz="2000" b="0">
                <a:latin typeface="方正粗黑宋简体" panose="02000000000000000000" charset="-122"/>
                <a:ea typeface="方正粗黑宋简体" panose="02000000000000000000" charset="-122"/>
                <a:cs typeface="方正粗黑宋简体" panose="02000000000000000000" charset="-122"/>
              </a:rPr>
              <a:t>招标文件</a:t>
            </a:r>
            <a:br>
              <a:rPr sz="1200" b="0">
                <a:latin typeface="方正粗黑宋简体" panose="02000000000000000000" charset="-122"/>
                <a:ea typeface="方正粗黑宋简体" panose="02000000000000000000" charset="-122"/>
                <a:cs typeface="方正粗黑宋简体" panose="02000000000000000000" charset="-122"/>
              </a:rPr>
            </a:br>
            <a:r>
              <a:rPr sz="1200" b="0">
                <a:latin typeface="方正粗黑宋简体" panose="02000000000000000000" charset="-122"/>
                <a:ea typeface="方正粗黑宋简体" panose="02000000000000000000" charset="-122"/>
                <a:cs typeface="方正粗黑宋简体" panose="02000000000000000000" charset="-122"/>
              </a:rPr>
              <a:t>点击“招标文件”按钮，进入招标文件查看页面。在招标文件查看页面，选择左侧目录栏，可查看对应的招标文件。如下图：</a:t>
            </a:r>
            <a:endParaRPr sz="1200" b="0">
              <a:latin typeface="方正粗黑宋简体" panose="02000000000000000000" charset="-122"/>
              <a:ea typeface="方正粗黑宋简体" panose="02000000000000000000" charset="-122"/>
              <a:cs typeface="方正粗黑宋简体" panose="02000000000000000000" charset="-122"/>
            </a:endParaRPr>
          </a:p>
        </p:txBody>
      </p:sp>
      <p:pic>
        <p:nvPicPr>
          <p:cNvPr id="4" name="图片 3"/>
          <p:cNvPicPr>
            <a:picLocks noChangeAspect="1"/>
          </p:cNvPicPr>
          <p:nvPr>
            <p:custDataLst>
              <p:tags r:id="rId1"/>
            </p:custDataLst>
          </p:nvPr>
        </p:nvPicPr>
        <p:blipFill>
          <a:blip r:embed="rId2"/>
          <a:srcRect/>
          <a:stretch>
            <a:fillRect/>
          </a:stretch>
        </p:blipFill>
        <p:spPr>
          <a:xfrm>
            <a:off x="1663065" y="1143000"/>
            <a:ext cx="7481570" cy="4874260"/>
          </a:xfrm>
          <a:prstGeom prst="rect">
            <a:avLst/>
          </a:prstGeom>
        </p:spPr>
      </p:pic>
      <p:pic>
        <p:nvPicPr>
          <p:cNvPr id="3" name="图片 2"/>
          <p:cNvPicPr>
            <a:picLocks noChangeAspect="1"/>
          </p:cNvPicPr>
          <p:nvPr>
            <p:custDataLst>
              <p:tags r:id="rId3"/>
            </p:custDataLst>
          </p:nvPr>
        </p:nvPicPr>
        <p:blipFill>
          <a:blip r:embed="rId4"/>
          <a:stretch>
            <a:fillRect/>
          </a:stretch>
        </p:blipFill>
        <p:spPr>
          <a:xfrm>
            <a:off x="-76200" y="1143000"/>
            <a:ext cx="1739265" cy="2069465"/>
          </a:xfrm>
          <a:prstGeom prst="rect">
            <a:avLst/>
          </a:prstGeom>
        </p:spPr>
      </p:pic>
      <p:pic>
        <p:nvPicPr>
          <p:cNvPr id="45061" name="图片 5" descr="公司LOGO2018版[1]"/>
          <p:cNvPicPr>
            <a:picLocks noChangeAspect="1"/>
          </p:cNvPicPr>
          <p:nvPr>
            <p:custDataLst>
              <p:tags r:id="rId5"/>
            </p:custDataLst>
          </p:nvPr>
        </p:nvPicPr>
        <p:blipFill>
          <a:blip r:embed="rId6"/>
          <a:stretch>
            <a:fillRect/>
          </a:stretch>
        </p:blipFill>
        <p:spPr>
          <a:xfrm>
            <a:off x="7924800" y="6324600"/>
            <a:ext cx="1079500" cy="441325"/>
          </a:xfrm>
          <a:prstGeom prst="rect">
            <a:avLst/>
          </a:prstGeom>
          <a:noFill/>
          <a:ln w="9525">
            <a:noFill/>
          </a:ln>
        </p:spPr>
      </p:pic>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8748" y="25887"/>
            <a:ext cx="6275460" cy="953135"/>
          </a:xfrm>
        </p:spPr>
        <p:txBody>
          <a:bodyPr/>
          <a:lstStyle/>
          <a:p>
            <a:r>
              <a:rPr lang="en-US" altLang="zh-CN" sz="2000" b="0">
                <a:latin typeface="方正粗黑宋简体" panose="02000000000000000000" charset="-122"/>
                <a:ea typeface="方正粗黑宋简体" panose="02000000000000000000" charset="-122"/>
                <a:cs typeface="方正粗黑宋简体" panose="02000000000000000000" charset="-122"/>
              </a:rPr>
              <a:t>9.3</a:t>
            </a:r>
            <a:r>
              <a:rPr sz="2000" b="0">
                <a:latin typeface="方正粗黑宋简体" panose="02000000000000000000" charset="-122"/>
                <a:ea typeface="方正粗黑宋简体" panose="02000000000000000000" charset="-122"/>
                <a:cs typeface="方正粗黑宋简体" panose="02000000000000000000" charset="-122"/>
              </a:rPr>
              <a:t>投标文件</a:t>
            </a:r>
            <a:br>
              <a:rPr sz="1200" b="0">
                <a:latin typeface="方正粗黑宋简体" panose="02000000000000000000" charset="-122"/>
                <a:ea typeface="方正粗黑宋简体" panose="02000000000000000000" charset="-122"/>
                <a:cs typeface="方正粗黑宋简体" panose="02000000000000000000" charset="-122"/>
              </a:rPr>
            </a:br>
            <a:r>
              <a:rPr sz="1200" b="0">
                <a:latin typeface="方正粗黑宋简体" panose="02000000000000000000" charset="-122"/>
                <a:ea typeface="方正粗黑宋简体" panose="02000000000000000000" charset="-122"/>
                <a:cs typeface="方正粗黑宋简体" panose="02000000000000000000" charset="-122"/>
              </a:rPr>
              <a:t>点击左侧“投标文件”按钮，进入投标文件查看页面。在投标文件查看页面的左上角的下拉框选择投标单位后，在左侧目录栏，可查看对应的投标文件。如下图：</a:t>
            </a:r>
            <a:endParaRPr sz="1200" b="0">
              <a:latin typeface="方正粗黑宋简体" panose="02000000000000000000" charset="-122"/>
              <a:ea typeface="方正粗黑宋简体" panose="02000000000000000000" charset="-122"/>
              <a:cs typeface="方正粗黑宋简体" panose="02000000000000000000" charset="-122"/>
            </a:endParaRPr>
          </a:p>
        </p:txBody>
      </p:sp>
      <p:pic>
        <p:nvPicPr>
          <p:cNvPr id="4" name="图片 3"/>
          <p:cNvPicPr>
            <a:picLocks noChangeAspect="1"/>
          </p:cNvPicPr>
          <p:nvPr>
            <p:custDataLst>
              <p:tags r:id="rId1"/>
            </p:custDataLst>
          </p:nvPr>
        </p:nvPicPr>
        <p:blipFill>
          <a:blip r:embed="rId2"/>
          <a:srcRect/>
          <a:stretch>
            <a:fillRect/>
          </a:stretch>
        </p:blipFill>
        <p:spPr>
          <a:xfrm>
            <a:off x="1775460" y="1143000"/>
            <a:ext cx="7368540" cy="4425315"/>
          </a:xfrm>
          <a:prstGeom prst="rect">
            <a:avLst/>
          </a:prstGeom>
        </p:spPr>
      </p:pic>
      <p:pic>
        <p:nvPicPr>
          <p:cNvPr id="3" name="图片 2"/>
          <p:cNvPicPr>
            <a:picLocks noChangeAspect="1"/>
          </p:cNvPicPr>
          <p:nvPr>
            <p:custDataLst>
              <p:tags r:id="rId3"/>
            </p:custDataLst>
          </p:nvPr>
        </p:nvPicPr>
        <p:blipFill>
          <a:blip r:embed="rId4"/>
          <a:stretch>
            <a:fillRect/>
          </a:stretch>
        </p:blipFill>
        <p:spPr>
          <a:xfrm>
            <a:off x="0" y="1143000"/>
            <a:ext cx="1762760" cy="2098040"/>
          </a:xfrm>
          <a:prstGeom prst="rect">
            <a:avLst/>
          </a:prstGeom>
        </p:spPr>
      </p:pic>
      <p:pic>
        <p:nvPicPr>
          <p:cNvPr id="45061" name="图片 5" descr="公司LOGO2018版[1]"/>
          <p:cNvPicPr>
            <a:picLocks noChangeAspect="1"/>
          </p:cNvPicPr>
          <p:nvPr>
            <p:custDataLst>
              <p:tags r:id="rId5"/>
            </p:custDataLst>
          </p:nvPr>
        </p:nvPicPr>
        <p:blipFill>
          <a:blip r:embed="rId6"/>
          <a:stretch>
            <a:fillRect/>
          </a:stretch>
        </p:blipFill>
        <p:spPr>
          <a:xfrm>
            <a:off x="7924800" y="6324600"/>
            <a:ext cx="1079500" cy="441325"/>
          </a:xfrm>
          <a:prstGeom prst="rect">
            <a:avLst/>
          </a:prstGeom>
          <a:noFill/>
          <a:ln w="9525">
            <a:noFill/>
          </a:ln>
        </p:spPr>
      </p:pic>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8748" y="118280"/>
            <a:ext cx="6275460" cy="768350"/>
          </a:xfrm>
        </p:spPr>
        <p:txBody>
          <a:bodyPr/>
          <a:lstStyle/>
          <a:p>
            <a:r>
              <a:rPr lang="en-US" altLang="zh-CN" sz="2000" b="0">
                <a:latin typeface="方正粗黑宋简体" panose="02000000000000000000" charset="-122"/>
                <a:ea typeface="方正粗黑宋简体" panose="02000000000000000000" charset="-122"/>
                <a:cs typeface="方正粗黑宋简体" panose="02000000000000000000" charset="-122"/>
              </a:rPr>
              <a:t>9.4</a:t>
            </a:r>
            <a:r>
              <a:rPr sz="2000" b="0">
                <a:latin typeface="方正粗黑宋简体" panose="02000000000000000000" charset="-122"/>
                <a:ea typeface="方正粗黑宋简体" panose="02000000000000000000" charset="-122"/>
                <a:cs typeface="方正粗黑宋简体" panose="02000000000000000000" charset="-122"/>
              </a:rPr>
              <a:t>表决</a:t>
            </a:r>
            <a:br>
              <a:rPr sz="1200" b="0">
                <a:latin typeface="方正粗黑宋简体" panose="02000000000000000000" charset="-122"/>
                <a:ea typeface="方正粗黑宋简体" panose="02000000000000000000" charset="-122"/>
                <a:cs typeface="方正粗黑宋简体" panose="02000000000000000000" charset="-122"/>
              </a:rPr>
            </a:br>
            <a:r>
              <a:rPr sz="1200" b="0">
                <a:latin typeface="方正粗黑宋简体" panose="02000000000000000000" charset="-122"/>
                <a:ea typeface="方正粗黑宋简体" panose="02000000000000000000" charset="-122"/>
                <a:cs typeface="方正粗黑宋简体" panose="02000000000000000000" charset="-122"/>
              </a:rPr>
              <a:t>点击左侧“表决”按钮，进入新增表决页面。点击“新增表决”按钮，填写表决标题和内容，点击“保存”按钮进行保存。如下图：</a:t>
            </a:r>
            <a:endParaRPr sz="1200" b="0">
              <a:latin typeface="方正粗黑宋简体" panose="02000000000000000000" charset="-122"/>
              <a:ea typeface="方正粗黑宋简体" panose="02000000000000000000" charset="-122"/>
              <a:cs typeface="方正粗黑宋简体" panose="02000000000000000000" charset="-122"/>
            </a:endParaRPr>
          </a:p>
        </p:txBody>
      </p:sp>
      <p:pic>
        <p:nvPicPr>
          <p:cNvPr id="3" name="图片 2"/>
          <p:cNvPicPr>
            <a:picLocks noChangeAspect="1"/>
          </p:cNvPicPr>
          <p:nvPr>
            <p:custDataLst>
              <p:tags r:id="rId1"/>
            </p:custDataLst>
          </p:nvPr>
        </p:nvPicPr>
        <p:blipFill>
          <a:blip r:embed="rId2"/>
          <a:srcRect/>
          <a:stretch>
            <a:fillRect/>
          </a:stretch>
        </p:blipFill>
        <p:spPr>
          <a:xfrm>
            <a:off x="1863725" y="1219200"/>
            <a:ext cx="7280275" cy="4840605"/>
          </a:xfrm>
          <a:prstGeom prst="rect">
            <a:avLst/>
          </a:prstGeom>
        </p:spPr>
      </p:pic>
      <p:pic>
        <p:nvPicPr>
          <p:cNvPr id="4" name="图片 3"/>
          <p:cNvPicPr>
            <a:picLocks noChangeAspect="1"/>
          </p:cNvPicPr>
          <p:nvPr>
            <p:custDataLst>
              <p:tags r:id="rId3"/>
            </p:custDataLst>
          </p:nvPr>
        </p:nvPicPr>
        <p:blipFill>
          <a:blip r:embed="rId4"/>
          <a:stretch>
            <a:fillRect/>
          </a:stretch>
        </p:blipFill>
        <p:spPr>
          <a:xfrm>
            <a:off x="635" y="1219200"/>
            <a:ext cx="1857375" cy="2210435"/>
          </a:xfrm>
          <a:prstGeom prst="rect">
            <a:avLst/>
          </a:prstGeom>
        </p:spPr>
      </p:pic>
      <p:pic>
        <p:nvPicPr>
          <p:cNvPr id="45061" name="图片 5" descr="公司LOGO2018版[1]"/>
          <p:cNvPicPr>
            <a:picLocks noChangeAspect="1"/>
          </p:cNvPicPr>
          <p:nvPr>
            <p:custDataLst>
              <p:tags r:id="rId5"/>
            </p:custDataLst>
          </p:nvPr>
        </p:nvPicPr>
        <p:blipFill>
          <a:blip r:embed="rId6"/>
          <a:stretch>
            <a:fillRect/>
          </a:stretch>
        </p:blipFill>
        <p:spPr>
          <a:xfrm>
            <a:off x="7924800" y="6324600"/>
            <a:ext cx="1079500" cy="441325"/>
          </a:xfrm>
          <a:prstGeom prst="rect">
            <a:avLst/>
          </a:prstGeom>
          <a:noFill/>
          <a:ln w="9525">
            <a:noFill/>
          </a:ln>
        </p:spPr>
      </p:pic>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8748" y="118280"/>
            <a:ext cx="6275460" cy="768350"/>
          </a:xfrm>
        </p:spPr>
        <p:txBody>
          <a:bodyPr/>
          <a:lstStyle/>
          <a:p>
            <a:r>
              <a:rPr lang="en-US" altLang="zh-CN" sz="2000" b="0">
                <a:latin typeface="方正粗黑宋简体" panose="02000000000000000000" charset="-122"/>
                <a:ea typeface="方正粗黑宋简体" panose="02000000000000000000" charset="-122"/>
                <a:cs typeface="方正粗黑宋简体" panose="02000000000000000000" charset="-122"/>
              </a:rPr>
              <a:t>9.5</a:t>
            </a:r>
            <a:r>
              <a:rPr lang="zh-CN" altLang="en-US" sz="2000" b="0">
                <a:latin typeface="方正粗黑宋简体" panose="02000000000000000000" charset="-122"/>
                <a:ea typeface="方正粗黑宋简体" panose="02000000000000000000" charset="-122"/>
                <a:cs typeface="方正粗黑宋简体" panose="02000000000000000000" charset="-122"/>
              </a:rPr>
              <a:t>项目废标</a:t>
            </a:r>
            <a:br>
              <a:rPr lang="zh-CN" altLang="en-US" sz="1200" b="0">
                <a:latin typeface="方正粗黑宋简体" panose="02000000000000000000" charset="-122"/>
                <a:ea typeface="方正粗黑宋简体" panose="02000000000000000000" charset="-122"/>
                <a:cs typeface="方正粗黑宋简体" panose="02000000000000000000" charset="-122"/>
              </a:rPr>
            </a:br>
            <a:r>
              <a:rPr lang="zh-CN" altLang="en-US" sz="1200" b="0">
                <a:latin typeface="方正粗黑宋简体" panose="02000000000000000000" charset="-122"/>
                <a:ea typeface="方正粗黑宋简体" panose="02000000000000000000" charset="-122"/>
                <a:cs typeface="方正粗黑宋简体" panose="02000000000000000000" charset="-122"/>
              </a:rPr>
              <a:t>第一步：初步评审环节，如果评审通过的单位不足三家，评委需要点击对应的单位录入对应废标原因。</a:t>
            </a:r>
            <a:endParaRPr lang="zh-CN" altLang="en-US" sz="1200" b="0">
              <a:latin typeface="方正粗黑宋简体" panose="02000000000000000000" charset="-122"/>
              <a:ea typeface="方正粗黑宋简体" panose="02000000000000000000" charset="-122"/>
              <a:cs typeface="方正粗黑宋简体" panose="02000000000000000000" charset="-122"/>
            </a:endParaRPr>
          </a:p>
        </p:txBody>
      </p:sp>
      <p:pic>
        <p:nvPicPr>
          <p:cNvPr id="3" name="图片 2"/>
          <p:cNvPicPr>
            <a:picLocks noChangeAspect="1"/>
          </p:cNvPicPr>
          <p:nvPr>
            <p:custDataLst>
              <p:tags r:id="rId1"/>
            </p:custDataLst>
          </p:nvPr>
        </p:nvPicPr>
        <p:blipFill>
          <a:blip r:embed="rId2"/>
          <a:stretch>
            <a:fillRect/>
          </a:stretch>
        </p:blipFill>
        <p:spPr>
          <a:xfrm>
            <a:off x="0" y="1143000"/>
            <a:ext cx="9143365" cy="4947285"/>
          </a:xfrm>
          <a:prstGeom prst="rect">
            <a:avLst/>
          </a:prstGeom>
        </p:spPr>
      </p:pic>
      <p:pic>
        <p:nvPicPr>
          <p:cNvPr id="45061" name="图片 5" descr="公司LOGO2018版[1]"/>
          <p:cNvPicPr>
            <a:picLocks noChangeAspect="1"/>
          </p:cNvPicPr>
          <p:nvPr>
            <p:custDataLst>
              <p:tags r:id="rId3"/>
            </p:custDataLst>
          </p:nvPr>
        </p:nvPicPr>
        <p:blipFill>
          <a:blip r:embed="rId4"/>
          <a:stretch>
            <a:fillRect/>
          </a:stretch>
        </p:blipFill>
        <p:spPr>
          <a:xfrm>
            <a:off x="7924800" y="6324600"/>
            <a:ext cx="1079500" cy="441325"/>
          </a:xfrm>
          <a:prstGeom prst="rect">
            <a:avLst/>
          </a:prstGeom>
          <a:noFill/>
          <a:ln w="9525">
            <a:noFill/>
          </a:ln>
        </p:spPr>
      </p:pic>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168748" y="364660"/>
            <a:ext cx="6275460" cy="275590"/>
          </a:xfrm>
        </p:spPr>
        <p:txBody>
          <a:bodyPr/>
          <a:lstStyle/>
          <a:p>
            <a:r>
              <a:rPr lang="en-US" altLang="zh-CN" sz="1200" b="0">
                <a:latin typeface="方正粗黑宋简体" panose="02000000000000000000" charset="-122"/>
                <a:ea typeface="方正粗黑宋简体" panose="02000000000000000000" charset="-122"/>
                <a:cs typeface="方正粗黑宋简体" panose="02000000000000000000" charset="-122"/>
              </a:rPr>
              <a:t> </a:t>
            </a:r>
            <a:r>
              <a:rPr sz="1200" b="0">
                <a:latin typeface="方正粗黑宋简体" panose="02000000000000000000" charset="-122"/>
                <a:ea typeface="方正粗黑宋简体" panose="02000000000000000000" charset="-122"/>
                <a:cs typeface="方正粗黑宋简体" panose="02000000000000000000" charset="-122"/>
              </a:rPr>
              <a:t>第二步：</a:t>
            </a:r>
            <a:r>
              <a:rPr sz="1200" b="0">
                <a:latin typeface="方正粗黑宋简体" panose="02000000000000000000" charset="-122"/>
                <a:ea typeface="方正粗黑宋简体" panose="02000000000000000000" charset="-122"/>
                <a:cs typeface="方正粗黑宋简体" panose="02000000000000000000" charset="-122"/>
                <a:sym typeface="+mn-ea"/>
              </a:rPr>
              <a:t>点击项目废标，填写废标原因</a:t>
            </a:r>
            <a:endParaRPr sz="1200" b="0">
              <a:latin typeface="方正粗黑宋简体" panose="02000000000000000000" charset="-122"/>
              <a:ea typeface="方正粗黑宋简体" panose="02000000000000000000" charset="-122"/>
              <a:cs typeface="方正粗黑宋简体" panose="02000000000000000000" charset="-122"/>
            </a:endParaRPr>
          </a:p>
        </p:txBody>
      </p:sp>
      <p:pic>
        <p:nvPicPr>
          <p:cNvPr id="2" name="图片 1"/>
          <p:cNvPicPr>
            <a:picLocks noChangeAspect="1"/>
          </p:cNvPicPr>
          <p:nvPr>
            <p:custDataLst>
              <p:tags r:id="rId1"/>
            </p:custDataLst>
          </p:nvPr>
        </p:nvPicPr>
        <p:blipFill>
          <a:blip r:embed="rId2"/>
          <a:srcRect/>
          <a:stretch>
            <a:fillRect/>
          </a:stretch>
        </p:blipFill>
        <p:spPr>
          <a:xfrm>
            <a:off x="-8890" y="1137920"/>
            <a:ext cx="9152255" cy="5031740"/>
          </a:xfrm>
          <a:prstGeom prst="rect">
            <a:avLst/>
          </a:prstGeom>
        </p:spPr>
      </p:pic>
      <p:pic>
        <p:nvPicPr>
          <p:cNvPr id="4" name="图片 3"/>
          <p:cNvPicPr>
            <a:picLocks noChangeAspect="1"/>
          </p:cNvPicPr>
          <p:nvPr>
            <p:custDataLst>
              <p:tags r:id="rId3"/>
            </p:custDataLst>
          </p:nvPr>
        </p:nvPicPr>
        <p:blipFill>
          <a:blip r:embed="rId4"/>
          <a:stretch>
            <a:fillRect/>
          </a:stretch>
        </p:blipFill>
        <p:spPr>
          <a:xfrm>
            <a:off x="0" y="1854835"/>
            <a:ext cx="1590675" cy="2052955"/>
          </a:xfrm>
          <a:prstGeom prst="rect">
            <a:avLst/>
          </a:prstGeom>
        </p:spPr>
      </p:pic>
      <p:pic>
        <p:nvPicPr>
          <p:cNvPr id="45061" name="图片 5" descr="公司LOGO2018版[1]"/>
          <p:cNvPicPr>
            <a:picLocks noChangeAspect="1"/>
          </p:cNvPicPr>
          <p:nvPr>
            <p:custDataLst>
              <p:tags r:id="rId5"/>
            </p:custDataLst>
          </p:nvPr>
        </p:nvPicPr>
        <p:blipFill>
          <a:blip r:embed="rId6"/>
          <a:stretch>
            <a:fillRect/>
          </a:stretch>
        </p:blipFill>
        <p:spPr>
          <a:xfrm>
            <a:off x="7924800" y="6324600"/>
            <a:ext cx="1079500" cy="441325"/>
          </a:xfrm>
          <a:prstGeom prst="rect">
            <a:avLst/>
          </a:prstGeom>
          <a:noFill/>
          <a:ln w="9525">
            <a:noFill/>
          </a:ln>
        </p:spPr>
      </p:pic>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8910" y="118428"/>
            <a:ext cx="5940425" cy="768350"/>
          </a:xfrm>
        </p:spPr>
        <p:txBody>
          <a:bodyPr wrap="square"/>
          <a:lstStyle/>
          <a:p>
            <a:r>
              <a:rPr lang="en-US" altLang="zh-CN" sz="2000" b="0">
                <a:latin typeface="方正粗黑宋简体" panose="02000000000000000000" charset="-122"/>
                <a:ea typeface="方正粗黑宋简体" panose="02000000000000000000" charset="-122"/>
                <a:cs typeface="方正粗黑宋简体" panose="02000000000000000000" charset="-122"/>
              </a:rPr>
              <a:t>9.6</a:t>
            </a:r>
            <a:r>
              <a:rPr lang="zh-CN" altLang="en-US" sz="2000" b="0">
                <a:latin typeface="方正粗黑宋简体" panose="02000000000000000000" charset="-122"/>
                <a:ea typeface="方正粗黑宋简体" panose="02000000000000000000" charset="-122"/>
                <a:cs typeface="方正粗黑宋简体" panose="02000000000000000000" charset="-122"/>
              </a:rPr>
              <a:t>评委失误操作申请</a:t>
            </a:r>
            <a:br>
              <a:rPr lang="zh-CN" altLang="en-US" sz="1200" b="0">
                <a:latin typeface="方正粗黑宋简体" panose="02000000000000000000" charset="-122"/>
                <a:ea typeface="方正粗黑宋简体" panose="02000000000000000000" charset="-122"/>
                <a:cs typeface="方正粗黑宋简体" panose="02000000000000000000" charset="-122"/>
              </a:rPr>
            </a:br>
            <a:r>
              <a:rPr lang="zh-CN" altLang="en-US" sz="1200" b="0">
                <a:latin typeface="方正粗黑宋简体" panose="02000000000000000000" charset="-122"/>
                <a:ea typeface="方正粗黑宋简体" panose="02000000000000000000" charset="-122"/>
                <a:cs typeface="方正粗黑宋简体" panose="02000000000000000000" charset="-122"/>
              </a:rPr>
              <a:t>在评标过程中，如果评委出现错误操作，需要进行处理的时候，由评委组长点击评委退回申请按钮，进行操作申请。具体流程如下：</a:t>
            </a:r>
            <a:endParaRPr lang="zh-CN" altLang="en-US" sz="1200" b="0">
              <a:latin typeface="方正粗黑宋简体" panose="02000000000000000000" charset="-122"/>
              <a:ea typeface="方正粗黑宋简体" panose="02000000000000000000" charset="-122"/>
              <a:cs typeface="方正粗黑宋简体" panose="02000000000000000000" charset="-122"/>
            </a:endParaRPr>
          </a:p>
        </p:txBody>
      </p:sp>
      <p:pic>
        <p:nvPicPr>
          <p:cNvPr id="4" name="图片 3"/>
          <p:cNvPicPr>
            <a:picLocks noChangeAspect="1"/>
          </p:cNvPicPr>
          <p:nvPr>
            <p:custDataLst>
              <p:tags r:id="rId1"/>
            </p:custDataLst>
          </p:nvPr>
        </p:nvPicPr>
        <p:blipFill>
          <a:blip r:embed="rId2"/>
          <a:srcRect/>
          <a:stretch>
            <a:fillRect/>
          </a:stretch>
        </p:blipFill>
        <p:spPr>
          <a:xfrm>
            <a:off x="0" y="1219200"/>
            <a:ext cx="9144000" cy="5034280"/>
          </a:xfrm>
          <a:prstGeom prst="rect">
            <a:avLst/>
          </a:prstGeom>
        </p:spPr>
      </p:pic>
      <p:pic>
        <p:nvPicPr>
          <p:cNvPr id="3" name="图片 2"/>
          <p:cNvPicPr>
            <a:picLocks noChangeAspect="1"/>
          </p:cNvPicPr>
          <p:nvPr>
            <p:custDataLst>
              <p:tags r:id="rId3"/>
            </p:custDataLst>
          </p:nvPr>
        </p:nvPicPr>
        <p:blipFill>
          <a:blip r:embed="rId4"/>
          <a:stretch>
            <a:fillRect/>
          </a:stretch>
        </p:blipFill>
        <p:spPr>
          <a:xfrm>
            <a:off x="0" y="1905000"/>
            <a:ext cx="1624965" cy="2054860"/>
          </a:xfrm>
          <a:prstGeom prst="rect">
            <a:avLst/>
          </a:prstGeom>
        </p:spPr>
      </p:pic>
      <p:pic>
        <p:nvPicPr>
          <p:cNvPr id="45061" name="图片 5" descr="公司LOGO2018版[1]"/>
          <p:cNvPicPr>
            <a:picLocks noChangeAspect="1"/>
          </p:cNvPicPr>
          <p:nvPr>
            <p:custDataLst>
              <p:tags r:id="rId5"/>
            </p:custDataLst>
          </p:nvPr>
        </p:nvPicPr>
        <p:blipFill>
          <a:blip r:embed="rId6"/>
          <a:stretch>
            <a:fillRect/>
          </a:stretch>
        </p:blipFill>
        <p:spPr>
          <a:xfrm>
            <a:off x="7924800" y="6324600"/>
            <a:ext cx="1079500" cy="441325"/>
          </a:xfrm>
          <a:prstGeom prst="rect">
            <a:avLst/>
          </a:prstGeom>
          <a:noFill/>
          <a:ln w="9525">
            <a:noFill/>
          </a:ln>
        </p:spPr>
      </p:pic>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8748" y="272267"/>
            <a:ext cx="6275460" cy="460375"/>
          </a:xfrm>
        </p:spPr>
        <p:txBody>
          <a:bodyPr/>
          <a:lstStyle/>
          <a:p>
            <a:r>
              <a:rPr sz="1200" b="0">
                <a:latin typeface="方正粗黑宋简体" panose="02000000000000000000" charset="-122"/>
                <a:ea typeface="方正粗黑宋简体" panose="02000000000000000000" charset="-122"/>
                <a:cs typeface="方正粗黑宋简体" panose="02000000000000000000" charset="-122"/>
              </a:rPr>
              <a:t>第一步：</a:t>
            </a:r>
            <a:r>
              <a:rPr lang="zh-CN" altLang="en-US" sz="1200" b="0">
                <a:latin typeface="方正粗黑宋简体" panose="02000000000000000000" charset="-122"/>
                <a:ea typeface="方正粗黑宋简体" panose="02000000000000000000" charset="-122"/>
                <a:cs typeface="方正粗黑宋简体" panose="02000000000000000000" charset="-122"/>
              </a:rPr>
              <a:t>组长点击新增评委操作失误修改申请按钮，选择操作失误的评委，填写具体的情况，最后点击保存按钮。</a:t>
            </a:r>
            <a:endParaRPr lang="en-US" altLang="zh-CN" sz="1200" b="0">
              <a:latin typeface="方正粗黑宋简体" panose="02000000000000000000" charset="-122"/>
              <a:ea typeface="方正粗黑宋简体" panose="02000000000000000000" charset="-122"/>
              <a:cs typeface="方正粗黑宋简体" panose="02000000000000000000" charset="-122"/>
            </a:endParaRPr>
          </a:p>
        </p:txBody>
      </p:sp>
      <p:pic>
        <p:nvPicPr>
          <p:cNvPr id="3" name="图片 2"/>
          <p:cNvPicPr>
            <a:picLocks noChangeAspect="1"/>
          </p:cNvPicPr>
          <p:nvPr>
            <p:custDataLst>
              <p:tags r:id="rId1"/>
            </p:custDataLst>
          </p:nvPr>
        </p:nvPicPr>
        <p:blipFill>
          <a:blip r:embed="rId2"/>
          <a:srcRect/>
          <a:stretch>
            <a:fillRect/>
          </a:stretch>
        </p:blipFill>
        <p:spPr>
          <a:xfrm>
            <a:off x="635" y="1143000"/>
            <a:ext cx="9143365" cy="4798695"/>
          </a:xfrm>
          <a:prstGeom prst="rect">
            <a:avLst/>
          </a:prstGeom>
        </p:spPr>
      </p:pic>
      <p:pic>
        <p:nvPicPr>
          <p:cNvPr id="45061" name="图片 5" descr="公司LOGO2018版[1]"/>
          <p:cNvPicPr>
            <a:picLocks noChangeAspect="1"/>
          </p:cNvPicPr>
          <p:nvPr>
            <p:custDataLst>
              <p:tags r:id="rId3"/>
            </p:custDataLst>
          </p:nvPr>
        </p:nvPicPr>
        <p:blipFill>
          <a:blip r:embed="rId4"/>
          <a:stretch>
            <a:fillRect/>
          </a:stretch>
        </p:blipFill>
        <p:spPr>
          <a:xfrm>
            <a:off x="7924800" y="6324600"/>
            <a:ext cx="1079500" cy="441325"/>
          </a:xfrm>
          <a:prstGeom prst="rect">
            <a:avLst/>
          </a:prstGeom>
          <a:noFill/>
          <a:ln w="9525">
            <a:noFill/>
          </a:ln>
        </p:spPr>
      </p:pic>
    </p:spTree>
  </p:cSld>
  <p:clrMapOvr>
    <a:masterClrMapping/>
  </p:clrMapOvr>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KSO_WM_BEAUTIFY_FLAG" val=""/>
</p:tagLst>
</file>

<file path=ppt/tags/tag106.xml><?xml version="1.0" encoding="utf-8"?>
<p:tagLst xmlns:p="http://schemas.openxmlformats.org/presentationml/2006/main">
  <p:tag name="KSO_WM_BEAUTIFY_FLAG" val=""/>
</p:tagLst>
</file>

<file path=ppt/tags/tag107.xml><?xml version="1.0" encoding="utf-8"?>
<p:tagLst xmlns:p="http://schemas.openxmlformats.org/presentationml/2006/main">
  <p:tag name="KSO_WM_BEAUTIFY_FLAG" val=""/>
</p:tagLst>
</file>

<file path=ppt/tags/tag108.xml><?xml version="1.0" encoding="utf-8"?>
<p:tagLst xmlns:p="http://schemas.openxmlformats.org/presentationml/2006/main">
  <p:tag name="KSO_WM_BEAUTIFY_FLAG" val=""/>
</p:tagLst>
</file>

<file path=ppt/tags/tag109.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10.xml><?xml version="1.0" encoding="utf-8"?>
<p:tagLst xmlns:p="http://schemas.openxmlformats.org/presentationml/2006/main">
  <p:tag name="KSO_WM_BEAUTIFY_FLAG" val=""/>
</p:tagLst>
</file>

<file path=ppt/tags/tag111.xml><?xml version="1.0" encoding="utf-8"?>
<p:tagLst xmlns:p="http://schemas.openxmlformats.org/presentationml/2006/main">
  <p:tag name="KSO_WM_BEAUTIFY_FLAG" val=""/>
</p:tagLst>
</file>

<file path=ppt/tags/tag112.xml><?xml version="1.0" encoding="utf-8"?>
<p:tagLst xmlns:p="http://schemas.openxmlformats.org/presentationml/2006/main">
  <p:tag name="KSO_WM_BEAUTIFY_FLAG" val=""/>
</p:tagLst>
</file>

<file path=ppt/tags/tag113.xml><?xml version="1.0" encoding="utf-8"?>
<p:tagLst xmlns:p="http://schemas.openxmlformats.org/presentationml/2006/main">
  <p:tag name="KSO_WM_BEAUTIFY_FLAG" val=""/>
</p:tagLst>
</file>

<file path=ppt/tags/tag114.xml><?xml version="1.0" encoding="utf-8"?>
<p:tagLst xmlns:p="http://schemas.openxmlformats.org/presentationml/2006/main">
  <p:tag name="KSO_WM_BEAUTIFY_FLAG" val=""/>
</p:tagLst>
</file>

<file path=ppt/tags/tag115.xml><?xml version="1.0" encoding="utf-8"?>
<p:tagLst xmlns:p="http://schemas.openxmlformats.org/presentationml/2006/main">
  <p:tag name="KSO_WM_BEAUTIFY_FLAG" val=""/>
</p:tagLst>
</file>

<file path=ppt/tags/tag116.xml><?xml version="1.0" encoding="utf-8"?>
<p:tagLst xmlns:p="http://schemas.openxmlformats.org/presentationml/2006/main">
  <p:tag name="KSO_WM_BEAUTIFY_FLAG" val=""/>
</p:tagLst>
</file>

<file path=ppt/tags/tag117.xml><?xml version="1.0" encoding="utf-8"?>
<p:tagLst xmlns:p="http://schemas.openxmlformats.org/presentationml/2006/main">
  <p:tag name="KSO_WM_BEAUTIFY_FLAG" val=""/>
</p:tagLst>
</file>

<file path=ppt/tags/tag118.xml><?xml version="1.0" encoding="utf-8"?>
<p:tagLst xmlns:p="http://schemas.openxmlformats.org/presentationml/2006/main">
  <p:tag name="KSO_WM_BEAUTIFY_FLAG" val=""/>
</p:tagLst>
</file>

<file path=ppt/tags/tag119.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20.xml><?xml version="1.0" encoding="utf-8"?>
<p:tagLst xmlns:p="http://schemas.openxmlformats.org/presentationml/2006/main">
  <p:tag name="KSO_WM_BEAUTIFY_FLAG" val=""/>
</p:tagLst>
</file>

<file path=ppt/tags/tag121.xml><?xml version="1.0" encoding="utf-8"?>
<p:tagLst xmlns:p="http://schemas.openxmlformats.org/presentationml/2006/main">
  <p:tag name="KSO_WM_BEAUTIFY_FLAG" val=""/>
</p:tagLst>
</file>

<file path=ppt/tags/tag122.xml><?xml version="1.0" encoding="utf-8"?>
<p:tagLst xmlns:p="http://schemas.openxmlformats.org/presentationml/2006/main">
  <p:tag name="KSO_WM_BEAUTIFY_FLAG" val=""/>
</p:tagLst>
</file>

<file path=ppt/tags/tag123.xml><?xml version="1.0" encoding="utf-8"?>
<p:tagLst xmlns:p="http://schemas.openxmlformats.org/presentationml/2006/main">
  <p:tag name="KSO_WM_BEAUTIFY_FLAG" val=""/>
</p:tagLst>
</file>

<file path=ppt/tags/tag124.xml><?xml version="1.0" encoding="utf-8"?>
<p:tagLst xmlns:p="http://schemas.openxmlformats.org/presentationml/2006/main">
  <p:tag name="KSO_WM_BEAUTIFY_FLAG" val=""/>
</p:tagLst>
</file>

<file path=ppt/tags/tag125.xml><?xml version="1.0" encoding="utf-8"?>
<p:tagLst xmlns:p="http://schemas.openxmlformats.org/presentationml/2006/main">
  <p:tag name="KSO_WM_BEAUTIFY_FLAG" val=""/>
</p:tagLst>
</file>

<file path=ppt/tags/tag126.xml><?xml version="1.0" encoding="utf-8"?>
<p:tagLst xmlns:p="http://schemas.openxmlformats.org/presentationml/2006/main">
  <p:tag name="KSO_WM_BEAUTIFY_FLAG" val=""/>
</p:tagLst>
</file>

<file path=ppt/tags/tag127.xml><?xml version="1.0" encoding="utf-8"?>
<p:tagLst xmlns:p="http://schemas.openxmlformats.org/presentationml/2006/main">
  <p:tag name="KSO_WM_BEAUTIFY_FLAG" val=""/>
</p:tagLst>
</file>

<file path=ppt/tags/tag128.xml><?xml version="1.0" encoding="utf-8"?>
<p:tagLst xmlns:p="http://schemas.openxmlformats.org/presentationml/2006/main">
  <p:tag name="KSO_WM_BEAUTIFY_FLAG" val=""/>
</p:tagLst>
</file>

<file path=ppt/tags/tag129.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30.xml><?xml version="1.0" encoding="utf-8"?>
<p:tagLst xmlns:p="http://schemas.openxmlformats.org/presentationml/2006/main">
  <p:tag name="KSO_WM_BEAUTIFY_FLAG" val=""/>
</p:tagLst>
</file>

<file path=ppt/tags/tag131.xml><?xml version="1.0" encoding="utf-8"?>
<p:tagLst xmlns:p="http://schemas.openxmlformats.org/presentationml/2006/main">
  <p:tag name="KSO_WM_BEAUTIFY_FLAG" val=""/>
</p:tagLst>
</file>

<file path=ppt/tags/tag132.xml><?xml version="1.0" encoding="utf-8"?>
<p:tagLst xmlns:p="http://schemas.openxmlformats.org/presentationml/2006/main">
  <p:tag name="KSO_WM_BEAUTIFY_FLAG" val=""/>
</p:tagLst>
</file>

<file path=ppt/tags/tag133.xml><?xml version="1.0" encoding="utf-8"?>
<p:tagLst xmlns:p="http://schemas.openxmlformats.org/presentationml/2006/main">
  <p:tag name="KSO_WM_BEAUTIFY_FLAG" val=""/>
</p:tagLst>
</file>

<file path=ppt/tags/tag134.xml><?xml version="1.0" encoding="utf-8"?>
<p:tagLst xmlns:p="http://schemas.openxmlformats.org/presentationml/2006/main">
  <p:tag name="KSO_WM_BEAUTIFY_FLAG" val=""/>
</p:tagLst>
</file>

<file path=ppt/tags/tag135.xml><?xml version="1.0" encoding="utf-8"?>
<p:tagLst xmlns:p="http://schemas.openxmlformats.org/presentationml/2006/main">
  <p:tag name="KSO_WM_BEAUTIFY_FLAG" val=""/>
</p:tagLst>
</file>

<file path=ppt/tags/tag136.xml><?xml version="1.0" encoding="utf-8"?>
<p:tagLst xmlns:p="http://schemas.openxmlformats.org/presentationml/2006/main">
  <p:tag name="KSO_WM_BEAUTIFY_FLAG" val=""/>
</p:tagLst>
</file>

<file path=ppt/tags/tag137.xml><?xml version="1.0" encoding="utf-8"?>
<p:tagLst xmlns:p="http://schemas.openxmlformats.org/presentationml/2006/main">
  <p:tag name="KSO_WM_BEAUTIFY_FLAG" val=""/>
</p:tagLst>
</file>

<file path=ppt/tags/tag138.xml><?xml version="1.0" encoding="utf-8"?>
<p:tagLst xmlns:p="http://schemas.openxmlformats.org/presentationml/2006/main">
  <p:tag name="KSO_WM_BEAUTIFY_FLAG" val=""/>
</p:tagLst>
</file>

<file path=ppt/tags/tag139.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40.xml><?xml version="1.0" encoding="utf-8"?>
<p:tagLst xmlns:p="http://schemas.openxmlformats.org/presentationml/2006/main">
  <p:tag name="KSO_WM_BEAUTIFY_FLAG" val=""/>
</p:tagLst>
</file>

<file path=ppt/tags/tag141.xml><?xml version="1.0" encoding="utf-8"?>
<p:tagLst xmlns:p="http://schemas.openxmlformats.org/presentationml/2006/main">
  <p:tag name="KSO_WM_BEAUTIFY_FLAG" val=""/>
</p:tagLst>
</file>

<file path=ppt/tags/tag142.xml><?xml version="1.0" encoding="utf-8"?>
<p:tagLst xmlns:p="http://schemas.openxmlformats.org/presentationml/2006/main">
  <p:tag name="KSO_WM_BEAUTIFY_FLAG" val=""/>
</p:tagLst>
</file>

<file path=ppt/tags/tag143.xml><?xml version="1.0" encoding="utf-8"?>
<p:tagLst xmlns:p="http://schemas.openxmlformats.org/presentationml/2006/main">
  <p:tag name="KSO_WM_BEAUTIFY_FLAG" val=""/>
</p:tagLst>
</file>

<file path=ppt/tags/tag144.xml><?xml version="1.0" encoding="utf-8"?>
<p:tagLst xmlns:p="http://schemas.openxmlformats.org/presentationml/2006/main">
  <p:tag name="KSO_WM_BEAUTIFY_FLAG" val=""/>
</p:tagLst>
</file>

<file path=ppt/tags/tag145.xml><?xml version="1.0" encoding="utf-8"?>
<p:tagLst xmlns:p="http://schemas.openxmlformats.org/presentationml/2006/main">
  <p:tag name="KSO_WM_BEAUTIFY_FLAG" val=""/>
</p:tagLst>
</file>

<file path=ppt/tags/tag146.xml><?xml version="1.0" encoding="utf-8"?>
<p:tagLst xmlns:p="http://schemas.openxmlformats.org/presentationml/2006/main">
  <p:tag name="KSO_WM_BEAUTIFY_FLAG" val=""/>
</p:tagLst>
</file>

<file path=ppt/tags/tag147.xml><?xml version="1.0" encoding="utf-8"?>
<p:tagLst xmlns:p="http://schemas.openxmlformats.org/presentationml/2006/main">
  <p:tag name="KSO_WM_BEAUTIFY_FLAG" val=""/>
</p:tagLst>
</file>

<file path=ppt/tags/tag148.xml><?xml version="1.0" encoding="utf-8"?>
<p:tagLst xmlns:p="http://schemas.openxmlformats.org/presentationml/2006/main">
  <p:tag name="KSO_WM_BEAUTIFY_FLAG" val=""/>
</p:tagLst>
</file>

<file path=ppt/tags/tag149.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50.xml><?xml version="1.0" encoding="utf-8"?>
<p:tagLst xmlns:p="http://schemas.openxmlformats.org/presentationml/2006/main">
  <p:tag name="KSO_WM_BEAUTIFY_FLAG" val=""/>
</p:tagLst>
</file>

<file path=ppt/tags/tag151.xml><?xml version="1.0" encoding="utf-8"?>
<p:tagLst xmlns:p="http://schemas.openxmlformats.org/presentationml/2006/main">
  <p:tag name="KSO_WM_BEAUTIFY_FLAG" val=""/>
</p:tagLst>
</file>

<file path=ppt/tags/tag152.xml><?xml version="1.0" encoding="utf-8"?>
<p:tagLst xmlns:p="http://schemas.openxmlformats.org/presentationml/2006/main">
  <p:tag name="KSO_WM_BEAUTIFY_FLAG" val=""/>
</p:tagLst>
</file>

<file path=ppt/tags/tag153.xml><?xml version="1.0" encoding="utf-8"?>
<p:tagLst xmlns:p="http://schemas.openxmlformats.org/presentationml/2006/main">
  <p:tag name="KSO_WM_BEAUTIFY_FLAG" val=""/>
</p:tagLst>
</file>

<file path=ppt/tags/tag154.xml><?xml version="1.0" encoding="utf-8"?>
<p:tagLst xmlns:p="http://schemas.openxmlformats.org/presentationml/2006/main">
  <p:tag name="KSO_WM_BEAUTIFY_FLAG" val=""/>
</p:tagLst>
</file>

<file path=ppt/tags/tag155.xml><?xml version="1.0" encoding="utf-8"?>
<p:tagLst xmlns:p="http://schemas.openxmlformats.org/presentationml/2006/main">
  <p:tag name="KSO_WM_BEAUTIFY_FLAG" val=""/>
</p:tagLst>
</file>

<file path=ppt/tags/tag156.xml><?xml version="1.0" encoding="utf-8"?>
<p:tagLst xmlns:p="http://schemas.openxmlformats.org/presentationml/2006/main">
  <p:tag name="KSO_WM_BEAUTIFY_FLAG" val=""/>
</p:tagLst>
</file>

<file path=ppt/tags/tag157.xml><?xml version="1.0" encoding="utf-8"?>
<p:tagLst xmlns:p="http://schemas.openxmlformats.org/presentationml/2006/main">
  <p:tag name="KSO_WM_BEAUTIFY_FLAG" val=""/>
</p:tagLst>
</file>

<file path=ppt/tags/tag158.xml><?xml version="1.0" encoding="utf-8"?>
<p:tagLst xmlns:p="http://schemas.openxmlformats.org/presentationml/2006/main">
  <p:tag name="KSO_WM_BEAUTIFY_FLAG" val=""/>
</p:tagLst>
</file>

<file path=ppt/tags/tag159.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60.xml><?xml version="1.0" encoding="utf-8"?>
<p:tagLst xmlns:p="http://schemas.openxmlformats.org/presentationml/2006/main">
  <p:tag name="KSO_WM_BEAUTIFY_FLAG" val=""/>
</p:tagLst>
</file>

<file path=ppt/tags/tag161.xml><?xml version="1.0" encoding="utf-8"?>
<p:tagLst xmlns:p="http://schemas.openxmlformats.org/presentationml/2006/main">
  <p:tag name="KSO_WM_BEAUTIFY_FLAG" val=""/>
</p:tagLst>
</file>

<file path=ppt/tags/tag162.xml><?xml version="1.0" encoding="utf-8"?>
<p:tagLst xmlns:p="http://schemas.openxmlformats.org/presentationml/2006/main">
  <p:tag name="KSO_WM_BEAUTIFY_FLAG" val=""/>
</p:tagLst>
</file>

<file path=ppt/tags/tag163.xml><?xml version="1.0" encoding="utf-8"?>
<p:tagLst xmlns:p="http://schemas.openxmlformats.org/presentationml/2006/main">
  <p:tag name="KSO_WM_BEAUTIFY_FLAG" val=""/>
</p:tagLst>
</file>

<file path=ppt/tags/tag164.xml><?xml version="1.0" encoding="utf-8"?>
<p:tagLst xmlns:p="http://schemas.openxmlformats.org/presentationml/2006/main">
  <p:tag name="KSO_WM_BEAUTIFY_FLAG" val=""/>
</p:tagLst>
</file>

<file path=ppt/tags/tag165.xml><?xml version="1.0" encoding="utf-8"?>
<p:tagLst xmlns:p="http://schemas.openxmlformats.org/presentationml/2006/main">
  <p:tag name="KSO_WM_BEAUTIFY_FLAG" val=""/>
</p:tagLst>
</file>

<file path=ppt/tags/tag166.xml><?xml version="1.0" encoding="utf-8"?>
<p:tagLst xmlns:p="http://schemas.openxmlformats.org/presentationml/2006/main">
  <p:tag name="KSO_WM_BEAUTIFY_FLAG" val=""/>
</p:tagLst>
</file>

<file path=ppt/tags/tag167.xml><?xml version="1.0" encoding="utf-8"?>
<p:tagLst xmlns:p="http://schemas.openxmlformats.org/presentationml/2006/main">
  <p:tag name="KSO_WM_BEAUTIFY_FLAG" val=""/>
</p:tagLst>
</file>

<file path=ppt/tags/tag168.xml><?xml version="1.0" encoding="utf-8"?>
<p:tagLst xmlns:p="http://schemas.openxmlformats.org/presentationml/2006/main">
  <p:tag name="KSO_WM_BEAUTIFY_FLAG" val=""/>
</p:tagLst>
</file>

<file path=ppt/tags/tag169.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70.xml><?xml version="1.0" encoding="utf-8"?>
<p:tagLst xmlns:p="http://schemas.openxmlformats.org/presentationml/2006/main">
  <p:tag name="KSO_WM_BEAUTIFY_FLAG" val=""/>
</p:tagLst>
</file>

<file path=ppt/tags/tag171.xml><?xml version="1.0" encoding="utf-8"?>
<p:tagLst xmlns:p="http://schemas.openxmlformats.org/presentationml/2006/main">
  <p:tag name="KSO_WM_BEAUTIFY_FLAG" val=""/>
</p:tagLst>
</file>

<file path=ppt/tags/tag172.xml><?xml version="1.0" encoding="utf-8"?>
<p:tagLst xmlns:p="http://schemas.openxmlformats.org/presentationml/2006/main">
  <p:tag name="KSO_WM_BEAUTIFY_FLAG" val=""/>
</p:tagLst>
</file>

<file path=ppt/tags/tag173.xml><?xml version="1.0" encoding="utf-8"?>
<p:tagLst xmlns:p="http://schemas.openxmlformats.org/presentationml/2006/main">
  <p:tag name="KSO_WM_BEAUTIFY_FLAG" val=""/>
</p:tagLst>
</file>

<file path=ppt/tags/tag174.xml><?xml version="1.0" encoding="utf-8"?>
<p:tagLst xmlns:p="http://schemas.openxmlformats.org/presentationml/2006/main">
  <p:tag name="KSO_WM_BEAUTIFY_FLAG" val=""/>
</p:tagLst>
</file>

<file path=ppt/tags/tag175.xml><?xml version="1.0" encoding="utf-8"?>
<p:tagLst xmlns:p="http://schemas.openxmlformats.org/presentationml/2006/main">
  <p:tag name="KSO_WM_BEAUTIFY_FLAG" val=""/>
</p:tagLst>
</file>

<file path=ppt/tags/tag176.xml><?xml version="1.0" encoding="utf-8"?>
<p:tagLst xmlns:p="http://schemas.openxmlformats.org/presentationml/2006/main">
  <p:tag name="KSO_WM_BEAUTIFY_FLAG" val=""/>
</p:tagLst>
</file>

<file path=ppt/tags/tag177.xml><?xml version="1.0" encoding="utf-8"?>
<p:tagLst xmlns:p="http://schemas.openxmlformats.org/presentationml/2006/main">
  <p:tag name="KSO_WM_BEAUTIFY_FLAG" val=""/>
</p:tagLst>
</file>

<file path=ppt/tags/tag178.xml><?xml version="1.0" encoding="utf-8"?>
<p:tagLst xmlns:p="http://schemas.openxmlformats.org/presentationml/2006/main">
  <p:tag name="KSO_WM_BEAUTIFY_FLAG" val=""/>
</p:tagLst>
</file>

<file path=ppt/tags/tag179.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80.xml><?xml version="1.0" encoding="utf-8"?>
<p:tagLst xmlns:p="http://schemas.openxmlformats.org/presentationml/2006/main">
  <p:tag name="KSO_WM_BEAUTIFY_FLAG" val=""/>
</p:tagLst>
</file>

<file path=ppt/tags/tag181.xml><?xml version="1.0" encoding="utf-8"?>
<p:tagLst xmlns:p="http://schemas.openxmlformats.org/presentationml/2006/main">
  <p:tag name="KSO_WM_BEAUTIFY_FLAG" val=""/>
</p:tagLst>
</file>

<file path=ppt/tags/tag182.xml><?xml version="1.0" encoding="utf-8"?>
<p:tagLst xmlns:p="http://schemas.openxmlformats.org/presentationml/2006/main">
  <p:tag name="KSO_WM_BEAUTIFY_FLAG" val=""/>
</p:tagLst>
</file>

<file path=ppt/tags/tag183.xml><?xml version="1.0" encoding="utf-8"?>
<p:tagLst xmlns:p="http://schemas.openxmlformats.org/presentationml/2006/main">
  <p:tag name="KSO_WM_BEAUTIFY_FLAG" val=""/>
</p:tagLst>
</file>

<file path=ppt/tags/tag184.xml><?xml version="1.0" encoding="utf-8"?>
<p:tagLst xmlns:p="http://schemas.openxmlformats.org/presentationml/2006/main">
  <p:tag name="KSO_WM_BEAUTIFY_FLAG" val=""/>
</p:tagLst>
</file>

<file path=ppt/tags/tag185.xml><?xml version="1.0" encoding="utf-8"?>
<p:tagLst xmlns:p="http://schemas.openxmlformats.org/presentationml/2006/main">
  <p:tag name="KSO_WM_BEAUTIFY_FLAG" val=""/>
</p:tagLst>
</file>

<file path=ppt/tags/tag186.xml><?xml version="1.0" encoding="utf-8"?>
<p:tagLst xmlns:p="http://schemas.openxmlformats.org/presentationml/2006/main">
  <p:tag name="KSO_WM_BEAUTIFY_FLAG" val=""/>
</p:tagLst>
</file>

<file path=ppt/tags/tag187.xml><?xml version="1.0" encoding="utf-8"?>
<p:tagLst xmlns:p="http://schemas.openxmlformats.org/presentationml/2006/main">
  <p:tag name="KSO_WM_BEAUTIFY_FLAG" val=""/>
</p:tagLst>
</file>

<file path=ppt/tags/tag188.xml><?xml version="1.0" encoding="utf-8"?>
<p:tagLst xmlns:p="http://schemas.openxmlformats.org/presentationml/2006/main">
  <p:tag name="KSO_WM_BEAUTIFY_FLAG" val=""/>
</p:tagLst>
</file>

<file path=ppt/tags/tag189.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190.xml><?xml version="1.0" encoding="utf-8"?>
<p:tagLst xmlns:p="http://schemas.openxmlformats.org/presentationml/2006/main">
  <p:tag name="KSO_WM_BEAUTIFY_FLAG" val=""/>
</p:tagLst>
</file>

<file path=ppt/tags/tag191.xml><?xml version="1.0" encoding="utf-8"?>
<p:tagLst xmlns:p="http://schemas.openxmlformats.org/presentationml/2006/main">
  <p:tag name="KSO_WM_BEAUTIFY_FLAG" val=""/>
</p:tagLst>
</file>

<file path=ppt/tags/tag192.xml><?xml version="1.0" encoding="utf-8"?>
<p:tagLst xmlns:p="http://schemas.openxmlformats.org/presentationml/2006/main">
  <p:tag name="KSO_WM_BEAUTIFY_FLAG" val=""/>
</p:tagLst>
</file>

<file path=ppt/tags/tag193.xml><?xml version="1.0" encoding="utf-8"?>
<p:tagLst xmlns:p="http://schemas.openxmlformats.org/presentationml/2006/main">
  <p:tag name="KSO_WM_BEAUTIFY_FLAG" val=""/>
</p:tagLst>
</file>

<file path=ppt/tags/tag194.xml><?xml version="1.0" encoding="utf-8"?>
<p:tagLst xmlns:p="http://schemas.openxmlformats.org/presentationml/2006/main">
  <p:tag name="KSO_WM_BEAUTIFY_FLAG" val=""/>
</p:tagLst>
</file>

<file path=ppt/tags/tag195.xml><?xml version="1.0" encoding="utf-8"?>
<p:tagLst xmlns:p="http://schemas.openxmlformats.org/presentationml/2006/main">
  <p:tag name="KSO_WM_BEAUTIFY_FLAG" val=""/>
</p:tagLst>
</file>

<file path=ppt/tags/tag196.xml><?xml version="1.0" encoding="utf-8"?>
<p:tagLst xmlns:p="http://schemas.openxmlformats.org/presentationml/2006/main">
  <p:tag name="KSO_WM_BEAUTIFY_FLAG" val=""/>
</p:tagLst>
</file>

<file path=ppt/tags/tag197.xml><?xml version="1.0" encoding="utf-8"?>
<p:tagLst xmlns:p="http://schemas.openxmlformats.org/presentationml/2006/main">
  <p:tag name="KSO_WM_BEAUTIFY_FLAG" val=""/>
</p:tagLst>
</file>

<file path=ppt/tags/tag198.xml><?xml version="1.0" encoding="utf-8"?>
<p:tagLst xmlns:p="http://schemas.openxmlformats.org/presentationml/2006/main">
  <p:tag name="KSO_WM_BEAUTIFY_FLAG" val=""/>
</p:tagLst>
</file>

<file path=ppt/tags/tag19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00.xml><?xml version="1.0" encoding="utf-8"?>
<p:tagLst xmlns:p="http://schemas.openxmlformats.org/presentationml/2006/main">
  <p:tag name="KSO_WM_BEAUTIFY_FLAG" val=""/>
</p:tagLst>
</file>

<file path=ppt/tags/tag201.xml><?xml version="1.0" encoding="utf-8"?>
<p:tagLst xmlns:p="http://schemas.openxmlformats.org/presentationml/2006/main">
  <p:tag name="KSO_WM_BEAUTIFY_FLAG" val=""/>
</p:tagLst>
</file>

<file path=ppt/tags/tag202.xml><?xml version="1.0" encoding="utf-8"?>
<p:tagLst xmlns:p="http://schemas.openxmlformats.org/presentationml/2006/main">
  <p:tag name="KSO_WM_BEAUTIFY_FLAG" val=""/>
</p:tagLst>
</file>

<file path=ppt/tags/tag203.xml><?xml version="1.0" encoding="utf-8"?>
<p:tagLst xmlns:p="http://schemas.openxmlformats.org/presentationml/2006/main">
  <p:tag name="KSO_WM_BEAUTIFY_FLAG" val=""/>
</p:tagLst>
</file>

<file path=ppt/tags/tag204.xml><?xml version="1.0" encoding="utf-8"?>
<p:tagLst xmlns:p="http://schemas.openxmlformats.org/presentationml/2006/main">
  <p:tag name="KSO_WM_BEAUTIFY_FLAG" val=""/>
</p:tagLst>
</file>

<file path=ppt/tags/tag205.xml><?xml version="1.0" encoding="utf-8"?>
<p:tagLst xmlns:p="http://schemas.openxmlformats.org/presentationml/2006/main">
  <p:tag name="KSO_WM_BEAUTIFY_FLAG" val=""/>
</p:tagLst>
</file>

<file path=ppt/tags/tag206.xml><?xml version="1.0" encoding="utf-8"?>
<p:tagLst xmlns:p="http://schemas.openxmlformats.org/presentationml/2006/main">
  <p:tag name="KSO_WM_BEAUTIFY_FLAG" val=""/>
</p:tagLst>
</file>

<file path=ppt/tags/tag207.xml><?xml version="1.0" encoding="utf-8"?>
<p:tagLst xmlns:p="http://schemas.openxmlformats.org/presentationml/2006/main">
  <p:tag name="KSO_WM_BEAUTIFY_FLAG" val=""/>
  <p:tag name="KSO_WM_UNIT_PLACING_PICTURE_USER_VIEWPORT" val="{&quot;height&quot;:7643,&quot;width&quot;:14400}"/>
</p:tagLst>
</file>

<file path=ppt/tags/tag208.xml><?xml version="1.0" encoding="utf-8"?>
<p:tagLst xmlns:p="http://schemas.openxmlformats.org/presentationml/2006/main">
  <p:tag name="KSO_WM_BEAUTIFY_FLAG" val=""/>
</p:tagLst>
</file>

<file path=ppt/tags/tag209.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10.xml><?xml version="1.0" encoding="utf-8"?>
<p:tagLst xmlns:p="http://schemas.openxmlformats.org/presentationml/2006/main">
  <p:tag name="KSO_WM_BEAUTIFY_FLAG" val=""/>
</p:tagLst>
</file>

<file path=ppt/tags/tag211.xml><?xml version="1.0" encoding="utf-8"?>
<p:tagLst xmlns:p="http://schemas.openxmlformats.org/presentationml/2006/main">
  <p:tag name="KSO_WM_BEAUTIFY_FLAG" val=""/>
</p:tagLst>
</file>

<file path=ppt/tags/tag212.xml><?xml version="1.0" encoding="utf-8"?>
<p:tagLst xmlns:p="http://schemas.openxmlformats.org/presentationml/2006/main">
  <p:tag name="KSO_WM_BEAUTIFY_FLAG" val=""/>
</p:tagLst>
</file>

<file path=ppt/tags/tag213.xml><?xml version="1.0" encoding="utf-8"?>
<p:tagLst xmlns:p="http://schemas.openxmlformats.org/presentationml/2006/main">
  <p:tag name="KSO_WM_BEAUTIFY_FLAG" val=""/>
</p:tagLst>
</file>

<file path=ppt/tags/tag214.xml><?xml version="1.0" encoding="utf-8"?>
<p:tagLst xmlns:p="http://schemas.openxmlformats.org/presentationml/2006/main">
  <p:tag name="KSO_WM_BEAUTIFY_FLAG" val=""/>
</p:tagLst>
</file>

<file path=ppt/tags/tag215.xml><?xml version="1.0" encoding="utf-8"?>
<p:tagLst xmlns:p="http://schemas.openxmlformats.org/presentationml/2006/main">
  <p:tag name="KSO_WM_BEAUTIFY_FLAG" val=""/>
</p:tagLst>
</file>

<file path=ppt/tags/tag216.xml><?xml version="1.0" encoding="utf-8"?>
<p:tagLst xmlns:p="http://schemas.openxmlformats.org/presentationml/2006/main">
  <p:tag name="KSO_WM_BEAUTIFY_FLAG" val=""/>
</p:tagLst>
</file>

<file path=ppt/tags/tag217.xml><?xml version="1.0" encoding="utf-8"?>
<p:tagLst xmlns:p="http://schemas.openxmlformats.org/presentationml/2006/main">
  <p:tag name="KSO_WM_BEAUTIFY_FLAG" val=""/>
</p:tagLst>
</file>

<file path=ppt/tags/tag218.xml><?xml version="1.0" encoding="utf-8"?>
<p:tagLst xmlns:p="http://schemas.openxmlformats.org/presentationml/2006/main">
  <p:tag name="KSO_WM_BEAUTIFY_FLAG" val=""/>
</p:tagLst>
</file>

<file path=ppt/tags/tag219.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20.xml><?xml version="1.0" encoding="utf-8"?>
<p:tagLst xmlns:p="http://schemas.openxmlformats.org/presentationml/2006/main">
  <p:tag name="KSO_WM_BEAUTIFY_FLAG" val=""/>
</p:tagLst>
</file>

<file path=ppt/tags/tag221.xml><?xml version="1.0" encoding="utf-8"?>
<p:tagLst xmlns:p="http://schemas.openxmlformats.org/presentationml/2006/main">
  <p:tag name="KSO_WM_BEAUTIFY_FLAG" val=""/>
</p:tagLst>
</file>

<file path=ppt/tags/tag222.xml><?xml version="1.0" encoding="utf-8"?>
<p:tagLst xmlns:p="http://schemas.openxmlformats.org/presentationml/2006/main">
  <p:tag name="KSO_WM_BEAUTIFY_FLAG" val=""/>
</p:tagLst>
</file>

<file path=ppt/tags/tag223.xml><?xml version="1.0" encoding="utf-8"?>
<p:tagLst xmlns:p="http://schemas.openxmlformats.org/presentationml/2006/main">
  <p:tag name="KSO_WM_BEAUTIFY_FLAG" val=""/>
</p:tagLst>
</file>

<file path=ppt/tags/tag224.xml><?xml version="1.0" encoding="utf-8"?>
<p:tagLst xmlns:p="http://schemas.openxmlformats.org/presentationml/2006/main">
  <p:tag name="KSO_WM_BEAUTIFY_FLAG" val=""/>
</p:tagLst>
</file>

<file path=ppt/tags/tag225.xml><?xml version="1.0" encoding="utf-8"?>
<p:tagLst xmlns:p="http://schemas.openxmlformats.org/presentationml/2006/main">
  <p:tag name="KSO_WM_BEAUTIFY_FLAG" val=""/>
</p:tagLst>
</file>

<file path=ppt/tags/tag226.xml><?xml version="1.0" encoding="utf-8"?>
<p:tagLst xmlns:p="http://schemas.openxmlformats.org/presentationml/2006/main">
  <p:tag name="KSO_WM_BEAUTIFY_FLAG" val=""/>
</p:tagLst>
</file>

<file path=ppt/tags/tag227.xml><?xml version="1.0" encoding="utf-8"?>
<p:tagLst xmlns:p="http://schemas.openxmlformats.org/presentationml/2006/main">
  <p:tag name="KSO_WM_BEAUTIFY_FLAG" val=""/>
</p:tagLst>
</file>

<file path=ppt/tags/tag228.xml><?xml version="1.0" encoding="utf-8"?>
<p:tagLst xmlns:p="http://schemas.openxmlformats.org/presentationml/2006/main">
  <p:tag name="KSO_WM_BEAUTIFY_FLAG" val=""/>
</p:tagLst>
</file>

<file path=ppt/tags/tag229.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30.xml><?xml version="1.0" encoding="utf-8"?>
<p:tagLst xmlns:p="http://schemas.openxmlformats.org/presentationml/2006/main">
  <p:tag name="KSO_WM_BEAUTIFY_FLAG" val=""/>
</p:tagLst>
</file>

<file path=ppt/tags/tag231.xml><?xml version="1.0" encoding="utf-8"?>
<p:tagLst xmlns:p="http://schemas.openxmlformats.org/presentationml/2006/main">
  <p:tag name="KSO_WM_BEAUTIFY_FLAG" val=""/>
</p:tagLst>
</file>

<file path=ppt/tags/tag232.xml><?xml version="1.0" encoding="utf-8"?>
<p:tagLst xmlns:p="http://schemas.openxmlformats.org/presentationml/2006/main">
  <p:tag name="KSO_WM_BEAUTIFY_FLAG" val=""/>
</p:tagLst>
</file>

<file path=ppt/tags/tag233.xml><?xml version="1.0" encoding="utf-8"?>
<p:tagLst xmlns:p="http://schemas.openxmlformats.org/presentationml/2006/main">
  <p:tag name="KSO_WM_BEAUTIFY_FLAG" val=""/>
</p:tagLst>
</file>

<file path=ppt/tags/tag234.xml><?xml version="1.0" encoding="utf-8"?>
<p:tagLst xmlns:p="http://schemas.openxmlformats.org/presentationml/2006/main">
  <p:tag name="KSO_WM_BEAUTIFY_FLAG" val=""/>
</p:tagLst>
</file>

<file path=ppt/tags/tag235.xml><?xml version="1.0" encoding="utf-8"?>
<p:tagLst xmlns:p="http://schemas.openxmlformats.org/presentationml/2006/main">
  <p:tag name="KSO_WM_BEAUTIFY_FLAG" val=""/>
</p:tagLst>
</file>

<file path=ppt/tags/tag236.xml><?xml version="1.0" encoding="utf-8"?>
<p:tagLst xmlns:p="http://schemas.openxmlformats.org/presentationml/2006/main">
  <p:tag name="KSO_WM_BEAUTIFY_FLAG" val=""/>
</p:tagLst>
</file>

<file path=ppt/tags/tag237.xml><?xml version="1.0" encoding="utf-8"?>
<p:tagLst xmlns:p="http://schemas.openxmlformats.org/presentationml/2006/main">
  <p:tag name="KSO_WM_BEAUTIFY_FLAG" val=""/>
</p:tagLst>
</file>

<file path=ppt/tags/tag238.xml><?xml version="1.0" encoding="utf-8"?>
<p:tagLst xmlns:p="http://schemas.openxmlformats.org/presentationml/2006/main">
  <p:tag name="KSO_WM_BEAUTIFY_FLAG" val=""/>
</p:tagLst>
</file>

<file path=ppt/tags/tag239.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40.xml><?xml version="1.0" encoding="utf-8"?>
<p:tagLst xmlns:p="http://schemas.openxmlformats.org/presentationml/2006/main">
  <p:tag name="KSO_WM_BEAUTIFY_FLAG" val=""/>
</p:tagLst>
</file>

<file path=ppt/tags/tag241.xml><?xml version="1.0" encoding="utf-8"?>
<p:tagLst xmlns:p="http://schemas.openxmlformats.org/presentationml/2006/main">
  <p:tag name="KSO_WM_BEAUTIFY_FLAG" val=""/>
</p:tagLst>
</file>

<file path=ppt/tags/tag242.xml><?xml version="1.0" encoding="utf-8"?>
<p:tagLst xmlns:p="http://schemas.openxmlformats.org/presentationml/2006/main">
  <p:tag name="KSO_WM_BEAUTIFY_FLAG" val=""/>
</p:tagLst>
</file>

<file path=ppt/tags/tag243.xml><?xml version="1.0" encoding="utf-8"?>
<p:tagLst xmlns:p="http://schemas.openxmlformats.org/presentationml/2006/main">
  <p:tag name="KSO_WPP_MARK_KEY" val="ade3163f-c865-4384-8fcb-65dab6e1c370"/>
  <p:tag name="COMMONDATA" val="eyJoZGlkIjoiOTc3M2Y5NzIzMDFlZjAyY2Q4Njk5ODkyYjFjNzBiNTQifQ=="/>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UNIT_PLACING_PICTURE_USER_VIEWPORT" val="{&quot;height&quot;:7285,&quot;width&quot;:9637.500787401576}"/>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 name="KSO_WM_UNIT_PLACING_PICTURE_USER_VIEWPORT" val="{&quot;height&quot;:11670,&quot;width&quot;:28800}"/>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 name="KSO_WM_UNIT_PLACING_PICTURE_USER_VIEWPORT" val="{&quot;height&quot;:3562,&quot;width&quot;:14408}"/>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 name="KSO_WM_UNIT_PLACING_PICTURE_USER_VIEWPORT" val="{&quot;height&quot;:9360,&quot;width&quot;:28800}"/>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 name="KSO_WM_UNIT_PLACING_PICTURE_USER_VIEWPORT" val="{&quot;height&quot;:13920,&quot;width&quot;:28800}"/>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1_Office 主题">
  <a:themeElements>
    <a:clrScheme name="自定义 1">
      <a:dk1>
        <a:sysClr val="windowText" lastClr="000000"/>
      </a:dk1>
      <a:lt1>
        <a:sysClr val="window" lastClr="FFFFFF"/>
      </a:lt1>
      <a:dk2>
        <a:srgbClr val="5F5F5F"/>
      </a:dk2>
      <a:lt2>
        <a:srgbClr val="075198"/>
      </a:lt2>
      <a:accent1>
        <a:srgbClr val="075198"/>
      </a:accent1>
      <a:accent2>
        <a:srgbClr val="6CAE30"/>
      </a:accent2>
      <a:accent3>
        <a:srgbClr val="DE8400"/>
      </a:accent3>
      <a:accent4>
        <a:srgbClr val="B30000"/>
      </a:accent4>
      <a:accent5>
        <a:srgbClr val="000000"/>
      </a:accent5>
      <a:accent6>
        <a:srgbClr val="808080"/>
      </a:accent6>
      <a:hlink>
        <a:srgbClr val="075198"/>
      </a:hlink>
      <a:folHlink>
        <a:srgbClr val="075198"/>
      </a:folHlink>
    </a:clrScheme>
    <a:fontScheme name="English Calibri">
      <a:majorFont>
        <a:latin typeface="Calibri"/>
        <a:ea typeface="微软雅黑"/>
        <a:cs typeface=""/>
      </a:majorFont>
      <a:minorFont>
        <a:latin typeface="Calibri"/>
        <a:ea typeface="微软雅黑"/>
        <a:cs typeface=""/>
      </a:minorFont>
    </a:fontScheme>
    <a:fmtScheme name="华丽">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自定义 1">
      <a:dk1>
        <a:sysClr val="windowText" lastClr="000000"/>
      </a:dk1>
      <a:lt1>
        <a:sysClr val="window" lastClr="FFFFFF"/>
      </a:lt1>
      <a:dk2>
        <a:srgbClr val="5F5F5F"/>
      </a:dk2>
      <a:lt2>
        <a:srgbClr val="075198"/>
      </a:lt2>
      <a:accent1>
        <a:srgbClr val="075198"/>
      </a:accent1>
      <a:accent2>
        <a:srgbClr val="6CAE30"/>
      </a:accent2>
      <a:accent3>
        <a:srgbClr val="DE8400"/>
      </a:accent3>
      <a:accent4>
        <a:srgbClr val="B30000"/>
      </a:accent4>
      <a:accent5>
        <a:srgbClr val="000000"/>
      </a:accent5>
      <a:accent6>
        <a:srgbClr val="808080"/>
      </a:accent6>
      <a:hlink>
        <a:srgbClr val="075198"/>
      </a:hlink>
      <a:folHlink>
        <a:srgbClr val="075198"/>
      </a:folHlink>
    </a:clrScheme>
    <a:fontScheme name="English Calibri">
      <a:majorFont>
        <a:latin typeface="Calibri"/>
        <a:ea typeface="微软雅黑"/>
        <a:cs typeface=""/>
      </a:majorFont>
      <a:minorFont>
        <a:latin typeface="Calibri"/>
        <a:ea typeface="微软雅黑"/>
        <a:cs typeface=""/>
      </a:minorFont>
    </a:fontScheme>
    <a:fmtScheme name="华丽">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自定义 1">
      <a:dk1>
        <a:sysClr val="windowText" lastClr="000000"/>
      </a:dk1>
      <a:lt1>
        <a:sysClr val="window" lastClr="FFFFFF"/>
      </a:lt1>
      <a:dk2>
        <a:srgbClr val="5F5F5F"/>
      </a:dk2>
      <a:lt2>
        <a:srgbClr val="075198"/>
      </a:lt2>
      <a:accent1>
        <a:srgbClr val="075198"/>
      </a:accent1>
      <a:accent2>
        <a:srgbClr val="6CAE30"/>
      </a:accent2>
      <a:accent3>
        <a:srgbClr val="DE8400"/>
      </a:accent3>
      <a:accent4>
        <a:srgbClr val="B30000"/>
      </a:accent4>
      <a:accent5>
        <a:srgbClr val="000000"/>
      </a:accent5>
      <a:accent6>
        <a:srgbClr val="808080"/>
      </a:accent6>
      <a:hlink>
        <a:srgbClr val="075198"/>
      </a:hlink>
      <a:folHlink>
        <a:srgbClr val="075198"/>
      </a:folHlink>
    </a:clrScheme>
    <a:fontScheme name="English Calibri">
      <a:majorFont>
        <a:latin typeface="Calibri"/>
        <a:ea typeface="微软雅黑"/>
        <a:cs typeface=""/>
      </a:majorFont>
      <a:minorFont>
        <a:latin typeface="Calibri"/>
        <a:ea typeface="微软雅黑"/>
        <a:cs typeface=""/>
      </a:minorFont>
    </a:fontScheme>
    <a:fmtScheme name="华丽">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9355</Words>
  <Application>WPS 演示</Application>
  <PresentationFormat>全屏显示(4:3)</PresentationFormat>
  <Paragraphs>395</Paragraphs>
  <Slides>133</Slides>
  <Notes>12</Notes>
  <HiddenSlides>0</HiddenSlides>
  <MMClips>0</MMClips>
  <ScaleCrop>false</ScaleCrop>
  <HeadingPairs>
    <vt:vector size="6" baseType="variant">
      <vt:variant>
        <vt:lpstr>已用的字体</vt:lpstr>
      </vt:variant>
      <vt:variant>
        <vt:i4>16</vt:i4>
      </vt:variant>
      <vt:variant>
        <vt:lpstr>主题</vt:lpstr>
      </vt:variant>
      <vt:variant>
        <vt:i4>3</vt:i4>
      </vt:variant>
      <vt:variant>
        <vt:lpstr>幻灯片标题</vt:lpstr>
      </vt:variant>
      <vt:variant>
        <vt:i4>133</vt:i4>
      </vt:variant>
    </vt:vector>
  </HeadingPairs>
  <TitlesOfParts>
    <vt:vector size="152" baseType="lpstr">
      <vt:lpstr>Arial</vt:lpstr>
      <vt:lpstr>宋体</vt:lpstr>
      <vt:lpstr>Wingdings</vt:lpstr>
      <vt:lpstr>Calibri</vt:lpstr>
      <vt:lpstr>微软雅黑</vt:lpstr>
      <vt:lpstr>Calibri</vt:lpstr>
      <vt:lpstr>方正大黑简体</vt:lpstr>
      <vt:lpstr>黑体</vt:lpstr>
      <vt:lpstr>华文中宋</vt:lpstr>
      <vt:lpstr>Segoe UI</vt:lpstr>
      <vt:lpstr>华文新魏</vt:lpstr>
      <vt:lpstr>仿宋</vt:lpstr>
      <vt:lpstr>Impact</vt:lpstr>
      <vt:lpstr>Arial Unicode MS</vt:lpstr>
      <vt:lpstr>方正粗黑宋简体</vt:lpstr>
      <vt:lpstr>Ebrima</vt:lpstr>
      <vt:lpstr>1_Office 主题</vt:lpstr>
      <vt:lpstr>Office 主题</vt:lpstr>
      <vt:lpstr>2_Office 主题</vt:lpstr>
      <vt:lpstr>PowerPoint 演示文稿</vt:lpstr>
      <vt:lpstr>PowerPoint 演示文稿</vt:lpstr>
      <vt:lpstr>PowerPoint 演示文稿</vt:lpstr>
      <vt:lpstr>系统要求及运行环境</vt:lpstr>
      <vt:lpstr>系统要求及运行环境</vt:lpstr>
      <vt:lpstr>系统驱动软件及操作手册下载地址</vt:lpstr>
      <vt:lpstr>平台中支持的登录方式</vt:lpstr>
      <vt:lpstr>办锁相关联系人及联系方式</vt:lpstr>
      <vt:lpstr>安装配置步骤</vt:lpstr>
      <vt:lpstr>环境检测</vt:lpstr>
      <vt:lpstr>环境检测</vt:lpstr>
      <vt:lpstr>安装步骤</vt:lpstr>
      <vt:lpstr>如何获得帮助及客服电话</vt:lpstr>
      <vt:lpstr>PowerPoint 演示文稿</vt:lpstr>
      <vt:lpstr>业务系统</vt:lpstr>
      <vt:lpstr>01.代理/招标（采购）人登录业务系统，在评标开始前录入招标（采购）人评委信息，方便业主评委刷门禁进入评标区。 工程类项目在【工程业务】-【发标】-【招标人评委】</vt:lpstr>
      <vt:lpstr>02.采购类项目在【采购业务】-【开标前】-【采购人评委备案】进行采购人评委信息录入</vt:lpstr>
      <vt:lpstr>评标系统</vt:lpstr>
      <vt:lpstr>2.1代理机构/招标（采购）人选择CA登录评标系统</vt:lpstr>
      <vt:lpstr>2.2选择要操作的项目，然后点击进入项目</vt:lpstr>
      <vt:lpstr>2.3招标文件导入 如果代理机构不点击导入按钮，评委在评标过程中就无法看到招标文件和投标文件，该操作也可由业主评委或评委组长进行操作，导入按钮点击之前是绿色，点击之后按钮置灰。</vt:lpstr>
      <vt:lpstr>2.4新增业主评委账号 在评标准备环节给招标人（采购人）评委新建账号。</vt:lpstr>
      <vt:lpstr>2.5政府采购综合评分法项目，需进行资格审查环节，先录入资格审查人员，资格审查结束之后，才能录入业主评委。</vt:lpstr>
      <vt:lpstr>评标系统</vt:lpstr>
      <vt:lpstr>3.1资格审查人员登录 点击【查看评委账号】按钮</vt:lpstr>
      <vt:lpstr>3.2账号密码查看 在搜索框中录入评委的身份证号，点击搜索查看对应登录名和默认密码。  默认密码是：12345678</vt:lpstr>
      <vt:lpstr>3.3评标系统登录 通过查到的登录名和默认密码，可直接通过用户名登录入口进行登录</vt:lpstr>
      <vt:lpstr>3.4进入项目 进入系统后选择对应的项目，然后点击“进入项目”按钮。</vt:lpstr>
      <vt:lpstr>3.5重置密码 进入项目之后需修改默认密码为大写字母、小写字母、数字、特殊符号中任意三个组合（示例：Abcd12345或abc12345#）密码长度不少于8位，修改完成后系统会自动退出，需评委用新密码重新登录系统（用户名还是通过身份证查到的那个用户名）。</vt:lpstr>
      <vt:lpstr>3.6资格审查 用重置后的密码重新登录评标系统，然后选择对应的项目，进入项目之后， 点击左侧的资格审查按钮，对投标单位进行资格审查（注：资格审查未汇总 之前，不允许点击审查人签章）</vt:lpstr>
      <vt:lpstr>3.7资格审查汇总 资格审查完毕，点击资格审查汇总，进行汇总确认，如果在资格审查环节有误操作，可以点击退回重评按钮，让资格审查人员重新评审，如果正常，直接点确认按钮即可。</vt:lpstr>
      <vt:lpstr>3.8资格审查结束 资格审查汇总完毕，如果资审通过的单位不足三家，直接点资格评审流标按钮即可，资审通过的单位大于等于三家，点击资格评审结束按钮。</vt:lpstr>
      <vt:lpstr>3.9无效投标 资格审查有不通过的单位，需要在无效投标阶段录入对应的单位，不然评委评标的时候还能看到不通过单位的投标文件，直接点击对应的单位名称，系统会弹窗，填写废标原因之后，点击废标按钮即可。</vt:lpstr>
      <vt:lpstr>3.10审查人员签章 资格审查汇总表和记录表都需要进行签章，直接点击操作按钮，然后在打开的页面点击签章即可。到这一步，资格审查环节就结束了。</vt:lpstr>
      <vt:lpstr>评标系统</vt:lpstr>
      <vt:lpstr>4.1评委登录 招标人（采购人）评委登录，点击【查看评委账号】按钮</vt:lpstr>
      <vt:lpstr>4.2账号密码查看 在搜索框中录入评委的身份证号，点击搜索查看对应登录名和默认密码。  默认密码是：12345678</vt:lpstr>
      <vt:lpstr>4.3评标系统登录 通过查到的登录名和默认密码，可直接通过用户名登录入口进行登录</vt:lpstr>
      <vt:lpstr>4.4进入项目 进入系统后选择对应的项目，然后点击“进入项目”按钮。</vt:lpstr>
      <vt:lpstr>4.5重置密码 进入项目之后需修改默认密码为大写字母、小写字母、数字、特殊符号中任意三个组合（示例：Abcd12345或abc12345#）密码长度不少于8位，修改完成后系统会自动退出，需评委用新密码重新登录系统（用户名还是通过身份证查到的那个用户名）。</vt:lpstr>
      <vt:lpstr>4.6评标准备 选择页面上的“评标准备”菜单，进入评标准备页面流程图上，蓝色背景的是当前可操作的流程，灰色背景是已完成的流程，绿色的为未开始流程（前一个流程的操作没完成前，不能进入本流程）</vt:lpstr>
      <vt:lpstr>4.7新建其他评委账号 点击左侧“确定评委”菜单，在页面右侧输入评委姓名、身份证号后点击左侧新增评委按钮，完成其他评委账号的新建。</vt:lpstr>
      <vt:lpstr>4.8忘记密码 若评委忘记密码可通过非本人的两位评委登录后，点击【评标准备】-【确定评委】-【重置密码】按钮进行密码重置（此功能需非本人的两位评委点击同一位评委名下的【重置密码】按钮）。若可登录评委少于2人，可联系值班室进行密码重置。</vt:lpstr>
      <vt:lpstr>4.9评标区管理规定、评标纪律 选择“评审区管理规定”和“评标纪律”子菜单，阅读相关规定并确认后，点击已阅按钮</vt:lpstr>
      <vt:lpstr>4.10评委回避 选择“评委回避”子菜单，进入评委回避页面，如果评委是相关单位的人员，请勾选相关单位，点击“需要回避”按钮进行回避操作。如果不是，直接点击“不需要回避”按钮即可。注意：一般情况，抽取专家的时候已经进行了相关单位的回避，进入到评标室的都是不需要回避，请专家评委注意不要误点。</vt:lpstr>
      <vt:lpstr>4.11推荐评委负责人 选择“推荐评委负责人”子菜单，选择推荐其中一个评委为组长，点击“确认推荐”按钮进行推荐，也可推荐自己为组长</vt:lpstr>
      <vt:lpstr>4.12确定业绩评审人员 确定好组长之后，由评委组长在评标准备环节刷新页面，点击业绩评审人员分配菜单，勾选对应的评标，点击保存按钮，即可分配对应的评审人员</vt:lpstr>
      <vt:lpstr>4.13业绩评审 业绩评审人员，在初步评审环节，点击业绩评审和项目负责人业绩评审进行投标人的业绩评审，勾选业绩是否有效之后，点击保存即可，如果有错误操作，可点击重置按钮，重新勾选。认定有效的业绩，代理机构、招标人在发中标候选人公示的时候，可以挑选对应的业绩。</vt:lpstr>
      <vt:lpstr>评标系统</vt:lpstr>
      <vt:lpstr>5.1多线程清标 清标由评委组长发起，点击“清标”进入下图页面：</vt:lpstr>
      <vt:lpstr>PowerPoint 演示文稿</vt:lpstr>
      <vt:lpstr>清标完成之后，点击“已完成”按钮即可。 清标完成之后，会在清标页面显示清标人员和清标日期， 根据实际情况可进行重新清标。如下图：</vt:lpstr>
      <vt:lpstr>5.2清单符合性检查 清标完成之后点击“清单符合性检查”菜单，“清单偏差一览表”和“清单单价为零一览表”可进行内容切换，可以查看共有多少条错误数据。点击页面右上角的“选择投标单位”下拉框，可以筛选并单独查看某家单位的清标结果。</vt:lpstr>
      <vt:lpstr>5.3其他措施项目符合性检查 各评委进行其他措施项目符合性检查，点击“其他措施项目符合性检查”在此页面中可以查看清标清出来的措施项目，也可以选择投标单位，对某个单位的错误项进行查看。计算错误检查，检查方式其他同措施项目符合性检查相同。</vt:lpstr>
      <vt:lpstr>5.4点击“清标结果”在该页面中可以看到清标之后，符合招标文件要求的单位列表和清单错误列表。</vt:lpstr>
      <vt:lpstr>5.5标书雷同性分析 点击“标书雷同性分析”在标书雷同性分析页面下，共有2个选项卡按钮。分别是标书特征码、特征码比对。  标书特征码选项中主要列出一些投标文件制作的时的一些标志性信息。在该页面中，可以查看投标文件制作时间、文件创建标识码、投标文件上传时间，和投标文件制作的时候所使用的机器码。  特征码比对主要是对标书特征码进行分析，并给出分析结果。</vt:lpstr>
      <vt:lpstr>5.6挑选主要材料清单、挑选分部分项工程量清单。 主要材料清单，点击随机抽取，系统默认选择10条，如果大于小于10条，可以手动挑选； 分部分项工程量清单，随机抽取系统默认为20条，如果大于小于20条，也可手动挑选。</vt:lpstr>
      <vt:lpstr>5.7 经济标打分 只要正常上传清单，清标，那么到经济标打分环节，系统会进行自动算分，评委查看分数，确认无误，直接提交即可。</vt:lpstr>
      <vt:lpstr>5.8查看投标报价分析表、主要材料分析表等。 项目正常评标结束之后，评委可以在评标报告栏，查看对应的表内容。（招标人、代理机构也可以在业务系统中的评标报告栏进行查看）评标结束之前无法查看。</vt:lpstr>
      <vt:lpstr>评标系统</vt:lpstr>
      <vt:lpstr>6.1投标人信用查询 初步评审环节选择“投标人信用查询”子菜单，查看投标人信用信息。</vt:lpstr>
      <vt:lpstr>6.2标书雷同性分析 初步评审环节选择“标书雷同性分析”子菜单，查看、比对标书特征码。</vt:lpstr>
      <vt:lpstr>查看、比对标书特征码</vt:lpstr>
      <vt:lpstr>6.3初步评审 选择“初步评审”子菜单，进入初步评审页面 ①点击您所在的位置后方的“←→”按钮切换投标单位； ②对各评分点进行点评（通过/不通过），若不通过，需输入评审意见； ③点选切换文件进行评审，文件预览将在④处显示； ④显示当前选择的文件预览； ⑤显示当前评审进度；注意适时在⑥处点击“添加保存”按钮保存进度⑥全部评审完毕后，点击“确认提交”按钮提交评审结果。</vt:lpstr>
      <vt:lpstr>点击上图中“确认提交”按钮后，进入评审确认页面，确认无误后，点击“确认提交”按钮进行提交。</vt:lpstr>
      <vt:lpstr>6.4初步评审汇总 所有评委评审完成后，评委组长选择“初步评审汇总”子菜单，展示所有评分点评审情况，确认无误后点击“确定”按钮进行汇总。如果有评委评审错误，组长可在右上角的下拉框选择相应评委后，点击“退回重评”按钮，退回给评委修改。注意：初步评审汇总只由评委组长操作，评标小组成员无需操作。组长确认汇总后，所有评委将不能再对符合性检查结果进行任何修改。</vt:lpstr>
      <vt:lpstr>6.5无效文件查看 选择“无效文件查看”子菜单可以查看或取消废标单位。</vt:lpstr>
      <vt:lpstr>6.6【多轮报价】(如有)  评委组长登录系统，点击【多次报价】菜单。 开始下一轮报价 评委组长设置报价时长，点击【开始下一轮报价】，投标单位在报价有效时间内，提交报价。 注意： a、本轮报价完成之前，不能再次点击【开始下一轮报价】，否则不能正常进行，必须等待所有投标人提交报价或报价时间截止，才能开始新一轮报价。 b、请评委组长合理评估并设置【报价有效时间】，规定时间内未完成提交报价的投标单位视为放弃，不能参与后续评审环节。 c、请评委组长谨慎操作，出现上述a和b问题，会影响后续评审环节且无法处理。 报价金额显示 本轮报价有效时间结束前，或所有投标单位未完成报价，报价金额不显示。</vt:lpstr>
      <vt:lpstr>6.6.1刷新查看报价 所有投标单位报价结束后，评委组长点击报价结束按钮，然后进行页面刷新， 查看投标单位报价金额。</vt:lpstr>
      <vt:lpstr>6.7标价比较表 6.7.1选择“标价比较表”子菜单可以查看标价比较表。首选要选择对应单位的企业类型，然后点击“获取中小企业政策支持”按钮，进行报价扣除，扣除之后，点击重新生成标价比较表即可。（注：除磋商项目外，其他非招标采购方式的项目在初步评审环节结束之后直接进入到评标结果环节，没有详细评审环节。）</vt:lpstr>
      <vt:lpstr>6.7.2报价修改 点击“修改”图标可以修改标价比较表中的评审价（用于报价修正、二次报价等情况），修改完成后，点击“重新生成标价比较表”按钮，可以重新生成标价比较表。如下图：</vt:lpstr>
      <vt:lpstr>评标系统</vt:lpstr>
      <vt:lpstr>7.1经济标打分 选择“经济标打分”子菜单，进入经济标打分评审页面。</vt:lpstr>
      <vt:lpstr>7.1.2操作介绍。如下图： ①点击您所在的位置后方的“←→”按钮切换投标单位； ②对各评分点进行点评（符合/不符合），若不符合，需输入评审意见； ③点选切换文件进行评审，文件预览将在④处显示； ④显示当前选择的文件预览； ⑤显示当前评审进度；注意适时在⑥处点击“添加保存”按钮保存进； ⑥全部评审完毕后，点击“确认提交”按钮提交评审结果。</vt:lpstr>
      <vt:lpstr>7.1.3点击上图中“确认提交”按钮后，进入评审确认页面，查看评委价格评审评分表，确认无误后，点击“确认提交”按钮进行提交。如下图：</vt:lpstr>
      <vt:lpstr>7.2技术标打分 7.2.1选择“技术标打分”子菜单，进入技术评审页面。</vt:lpstr>
      <vt:lpstr>7.2.2操作介绍。如下图： ①点击您所在的位置后方的“←→”按钮切换投标单位； ②对各评分点进行点评（符合/不符合），若不符合，需输入评审意见； ③点选切换文件进行评审，文件预览将在④处显示； ④显示当前选择的文件预览； ⑤显示当前评审进度；注意适时在⑥处点击“添加保存”按钮保存进； ⑥全部评审完毕后，点击“确认提交”按钮提交评审结果。</vt:lpstr>
      <vt:lpstr>7.2.3点击上图中“确认提交”按钮后，进入评审确认页面，查看评委技术标评审评分表，确认无误后，点击“确认提交”按钮进行提交。如下图：</vt:lpstr>
      <vt:lpstr>7.3综合标打分 7.3.1选择“详细评审”子菜单，进入详细评审页面，选择综合标打分菜单。</vt:lpstr>
      <vt:lpstr>7.3.2操作介绍。如下图： ①点击您所在的位置后方的“←→”按钮切换投标单位； ②对各评分点进行点评（符合/不符合），若不符合，需输入评审意见； ③点选切换文件进行评审，文件预览将在④处显示； ④显示当前选择的文件预览； ⑤显示当前评审进度；注意适时在⑥处点击“添加保存”按钮保存进； ⑥全部评审完毕后，点击“确认提交”按钮提交评审结果。</vt:lpstr>
      <vt:lpstr>7.4各项评分汇总 7.4.1当所有评委详细评审完成后，评委组长选择“各项评分汇总”子菜单，展示所有详细评审的汇总情况。如下图：</vt:lpstr>
      <vt:lpstr>7.4.2选择“经济标评审汇总”栏，展示经济标评审的汇总情况，确认无误后点击“确定”按钮进行汇总。如果有评委评审错误，组长可在右上角的下拉框选择相应评委后，点击“退回重评”按钮，退回给评委修改。注意：各项评分汇总只由评委组长操作，评标小组成员无需操作。组长确认汇总后，所有评委将不能再对评细评审检查结果进行任何修改。如下图：</vt:lpstr>
      <vt:lpstr>评标系统</vt:lpstr>
      <vt:lpstr>8.1评标结果 8.1.1当所有评委的初步评审和详细评审已经评分完成，且组长已经进行汇总确定后，选择“评标结果”菜单，进入到评标结果环节。如下图：</vt:lpstr>
      <vt:lpstr>8.2其他情况说明 选择“其他情况说明”子菜单，输入说明内容后点击“保存”按钮。 注：评标过程中所有需要在评标报告中特殊声明的内容，均可在此模块填写记录。</vt:lpstr>
      <vt:lpstr>8.3最终排名 进入该页面之后，首先点击汇总排名按钮，确认排名后，勾选成交候选人单位点击“推荐成交候选人”按钮，推荐成交候选人之后，评委组长点击“组长确认”按钮即可。如需修改排名，点击修改按钮进行修改，修改排名完成后需在其他情况说明菜单录入修改原因。并如下图：</vt:lpstr>
      <vt:lpstr>8.4招标人、代理机构评价表 选择“其他情况说明”子菜单，输入说明内容后点击“保存”按钮。如下图：</vt:lpstr>
      <vt:lpstr>8.5评委签章 选择“评委签章”子菜单，进入评委签章页面，点击“操作”按钮对文件进行签章。 批量签章：针对固定签章位置的报表可全选，然后点击批量签章按钮进行批量签章。</vt:lpstr>
      <vt:lpstr>8.6评标结束 8.6.1选择“评标结束”子菜单，进入评标结束页面，点击“评标结束”按钮，结束此次评标。如下图：</vt:lpstr>
      <vt:lpstr>8.6.2如果点击评标结束的时候，系统提示有评委未签章，是否继续评标结束的时候，要选择取消，需所有评委正常签章之后，才能评标结束，避免后期不必要的麻烦</vt:lpstr>
      <vt:lpstr>评标系统</vt:lpstr>
      <vt:lpstr>9.1开标记录 点击左侧“开标记录”按钮，进入开标记录表页面。在开标记录表页面，可查看开标记录表。如下图：</vt:lpstr>
      <vt:lpstr>9.2招标文件 点击“招标文件”按钮，进入招标文件查看页面。在招标文件查看页面，选择左侧目录栏，可查看对应的招标文件。如下图：</vt:lpstr>
      <vt:lpstr>9.3投标文件 点击左侧“投标文件”按钮，进入投标文件查看页面。在投标文件查看页面的左上角的下拉框选择投标单位后，在左侧目录栏，可查看对应的投标文件。如下图：</vt:lpstr>
      <vt:lpstr>9.4表决 点击左侧“表决”按钮，进入新增表决页面。点击“新增表决”按钮，填写表决标题和内容，点击“保存”按钮进行保存。如下图：</vt:lpstr>
      <vt:lpstr>9.5项目废标 第一步：初步评审环节，如果评审通过的单位不足三家，评委需要点击对应的单位录入对应废标原因。</vt:lpstr>
      <vt:lpstr> 第二步：点击项目废标，填写废标原因</vt:lpstr>
      <vt:lpstr>9.6评委失误操作申请 在评标过程中，如果评委出现错误操作，需要进行处理的时候，由评委组长点击评委退回申请按钮，进行操作申请。具体流程如下：</vt:lpstr>
      <vt:lpstr>第一步：组长点击新增评委操作失误修改申请按钮，选择操作失误的评委，填写具体的情况，最后点击保存按钮。</vt:lpstr>
      <vt:lpstr>第二步：评委失误操作申请签章。 由组长牵头，各个评委都要进行签章，组长打开失误操作申请表，点击签章按钮，第一个签了之后，ca锁拔掉，换第二个评委的ca锁进行签章，以此类推，所有评委签章完毕之后，点击保存签章按钮。注：评标区电脑签章换锁的时候，如果没识别到，可以稍等几秒，等待正常识别ca锁之后再进行签章</vt:lpstr>
      <vt:lpstr>9.7澄清 评标过程中，如果需要投标单位进行澄清，由评委组长点击澄清按钮，发起澄清流程。</vt:lpstr>
      <vt:lpstr>第一步：点击新增澄清按钮，填写标题、内容和回复要求，然后选择要发出澄清的单位和设置回复时间，最后点击发出澄清按钮即可</vt:lpstr>
      <vt:lpstr>第二步：查看澄清 点击查看按钮，查看投标人回复，然后选择通过不通过，不通过的话，需要填写理由。</vt:lpstr>
      <vt:lpstr>9.8多家标书对比 点击“多家标书比对”按钮，进入标书比对页面页面。选择比较单位，点击标书对比按钮。如下图：</vt:lpstr>
      <vt:lpstr>9.9信息公开 第一步：点击“信息公开”按钮，进入招信息公开查看页面。如下图：</vt:lpstr>
      <vt:lpstr>第二步：点击对应的按钮，查看对应管理办法及实施条例。</vt:lpstr>
      <vt:lpstr>9.10外拨电话申请 第一步，点击评标系统中左侧的“快捷功能按钮”，选择外拨电话申请。</vt:lpstr>
      <vt:lpstr>第二步，点击新增按钮，填写信息，然后点击提交申请按钮，系统弹出提醒，根据提示，点击确定按钮即可。如需取消申请，直接点击取消申请按钮即可。</vt:lpstr>
      <vt:lpstr>第三步，所有评委（包括评委组长）提交的外拨电话申请，都需评委组长审核，评委组长需点击页面左侧的快捷功能，然后选择电话拨号申请，即可审核外拨电话申请。</vt:lpstr>
      <vt:lpstr>评标系统</vt:lpstr>
      <vt:lpstr>10.1招标/采购文件下载至桌面查看 第一步，评委组长进入评标准备环节，选择招标文件导入，然后打开招标文件正文，点击保存按钮。</vt:lpstr>
      <vt:lpstr>第二步，选择要保存的位置，给文件命名，然后点击保存，即可下载Word版采购文件到电脑桌面。</vt:lpstr>
      <vt:lpstr>10.2竞争性谈判、磋商项目如何新增谈判、磋商记录 竞争性谈判项目新增谈判记录 第一步，评委登录系统，在“评标准备”环节结束之后，进入“初步评审”阶段。</vt:lpstr>
      <vt:lpstr>第二步，在“初步评审”环节点击谈判记录按钮，然后点击新增记录按钮，编辑完内容之后，点击保存按钮即可。</vt:lpstr>
      <vt:lpstr>政府采购_竞争性磋商项目新增磋商记录 在“初步评审”环节点击磋商记录按钮，然后点击新增记录按钮，编辑完内容之后，点击保存按钮即可。</vt:lpstr>
      <vt:lpstr>10.3工程最低价评标法介绍。 工程最低价评标法，只有初步评审环节，在进行形式评审和资格评审之后，直接进入标价比较表和汇总排名阶段，报价越低，排名越高。</vt:lpstr>
      <vt:lpstr>10.4评标系统暗标打分 当技术标选择暗标的时候，评审过程中，评委无法看到对应的单位名称，单位名称隐藏了，只能看到施工组织设计文件进行打分。</vt:lpstr>
      <vt:lpstr>10.5清单抽项信息上传 政府采购综合评分法、磋商和工程无范本（无清单）项目在详细评审环节增加“清单抽项信息上传”菜单，由评委组长上传Word版本的记录，实现系统留痕，在评委签章环节该记录会生成对应的报表，需所有评委进行签章。</vt:lpstr>
      <vt:lpstr>PowerPoint 演示文稿</vt:lpstr>
      <vt:lpstr>1.项目复议</vt:lpstr>
      <vt:lpstr>2.项目注册信息变更</vt:lpstr>
      <vt:lpstr>3.项目信息变更</vt:lpstr>
      <vt:lpstr>4.中小微项目分包</vt:lpstr>
      <vt:lpstr>5.场地预约页面评标室查看</vt:lpstr>
      <vt:lpstr>6.场地预约的时候是否选择远程异地评标？</vt:lpstr>
      <vt:lpstr>7.招标正文转换失败</vt:lpstr>
      <vt:lpstr>8.暗标介绍及操作注意事项</vt:lpstr>
      <vt:lpstr>9.招标文件工程量清单导入</vt:lpstr>
      <vt:lpstr>10.控制价文件制作注意事项</vt:lpstr>
      <vt:lpstr>11.开评标数据获取</vt:lpstr>
      <vt:lpstr>12.提问查看与回复</vt:lpstr>
      <vt:lpstr>PowerPoint 演示文稿</vt:lpstr>
      <vt:lpstr>PowerPoint 演示文稿</vt:lpstr>
    </vt:vector>
  </TitlesOfParts>
  <Company>Guilddesign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Sung Ha, Park</dc:creator>
  <cp:lastModifiedBy>23817</cp:lastModifiedBy>
  <cp:revision>1044</cp:revision>
  <dcterms:created xsi:type="dcterms:W3CDTF">2004-07-21T02:43:00Z</dcterms:created>
  <dcterms:modified xsi:type="dcterms:W3CDTF">2023-08-01T01:56:56Z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2052-11.1.0.14309</vt:lpwstr>
  </property>
  <property fmtid="{D5CDD505-2E9C-101B-9397-08002B2CF9AE}" pid="3" name="ICV">
    <vt:lpwstr>B445C553A6694827972F5CA50F7AE09D</vt:lpwstr>
  </property>
</Properties>
</file>