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.xml" ContentType="application/vnd.openxmlformats-officedocument.presentationml.slide+xml"/>
  <Override PartName="/ppt/slides/slide90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  <p:sldMasterId id="2147483666" r:id="rId4"/>
  </p:sldMasterIdLst>
  <p:notesMasterIdLst>
    <p:notesMasterId r:id="rId6"/>
  </p:notesMasterIdLst>
  <p:handoutMasterIdLst>
    <p:handoutMasterId r:id="rId96"/>
  </p:handoutMasterIdLst>
  <p:sldIdLst>
    <p:sldId id="1263" r:id="rId5"/>
    <p:sldId id="1416" r:id="rId7"/>
    <p:sldId id="1417" r:id="rId8"/>
    <p:sldId id="1168" r:id="rId9"/>
    <p:sldId id="1418" r:id="rId10"/>
    <p:sldId id="1170" r:id="rId11"/>
    <p:sldId id="1171" r:id="rId12"/>
    <p:sldId id="1232" r:id="rId13"/>
    <p:sldId id="1233" r:id="rId14"/>
    <p:sldId id="1258" r:id="rId15"/>
    <p:sldId id="1259" r:id="rId16"/>
    <p:sldId id="1225" r:id="rId17"/>
    <p:sldId id="1226" r:id="rId18"/>
    <p:sldId id="1228" r:id="rId19"/>
    <p:sldId id="1229" r:id="rId20"/>
    <p:sldId id="1327" r:id="rId21"/>
    <p:sldId id="1326" r:id="rId22"/>
    <p:sldId id="1230" r:id="rId23"/>
    <p:sldId id="1231" r:id="rId24"/>
    <p:sldId id="1174" r:id="rId25"/>
    <p:sldId id="1419" r:id="rId26"/>
    <p:sldId id="1164" r:id="rId27"/>
    <p:sldId id="1329" r:id="rId28"/>
    <p:sldId id="1330" r:id="rId29"/>
    <p:sldId id="1331" r:id="rId30"/>
    <p:sldId id="1332" r:id="rId31"/>
    <p:sldId id="1328" r:id="rId32"/>
    <p:sldId id="1351" r:id="rId33"/>
    <p:sldId id="1338" r:id="rId34"/>
    <p:sldId id="1339" r:id="rId35"/>
    <p:sldId id="1340" r:id="rId36"/>
    <p:sldId id="1341" r:id="rId37"/>
    <p:sldId id="1342" r:id="rId38"/>
    <p:sldId id="1343" r:id="rId39"/>
    <p:sldId id="1344" r:id="rId40"/>
    <p:sldId id="1345" r:id="rId41"/>
    <p:sldId id="1346" r:id="rId42"/>
    <p:sldId id="1347" r:id="rId43"/>
    <p:sldId id="1348" r:id="rId44"/>
    <p:sldId id="1352" r:id="rId45"/>
    <p:sldId id="1353" r:id="rId46"/>
    <p:sldId id="1354" r:id="rId47"/>
    <p:sldId id="1355" r:id="rId48"/>
    <p:sldId id="1356" r:id="rId49"/>
    <p:sldId id="1357" r:id="rId50"/>
    <p:sldId id="1358" r:id="rId51"/>
    <p:sldId id="1359" r:id="rId52"/>
    <p:sldId id="1337" r:id="rId53"/>
    <p:sldId id="1360" r:id="rId54"/>
    <p:sldId id="1336" r:id="rId55"/>
    <p:sldId id="1350" r:id="rId56"/>
    <p:sldId id="1236" r:id="rId57"/>
    <p:sldId id="1249" r:id="rId58"/>
    <p:sldId id="1333" r:id="rId59"/>
    <p:sldId id="1334" r:id="rId60"/>
    <p:sldId id="1335" r:id="rId61"/>
    <p:sldId id="1362" r:id="rId62"/>
    <p:sldId id="1363" r:id="rId63"/>
    <p:sldId id="1364" r:id="rId64"/>
    <p:sldId id="1365" r:id="rId65"/>
    <p:sldId id="1366" r:id="rId66"/>
    <p:sldId id="1367" r:id="rId67"/>
    <p:sldId id="1368" r:id="rId68"/>
    <p:sldId id="1369" r:id="rId69"/>
    <p:sldId id="1370" r:id="rId70"/>
    <p:sldId id="1371" r:id="rId71"/>
    <p:sldId id="1372" r:id="rId72"/>
    <p:sldId id="1373" r:id="rId73"/>
    <p:sldId id="1374" r:id="rId74"/>
    <p:sldId id="1375" r:id="rId75"/>
    <p:sldId id="1376" r:id="rId76"/>
    <p:sldId id="1377" r:id="rId77"/>
    <p:sldId id="1378" r:id="rId78"/>
    <p:sldId id="1379" r:id="rId79"/>
    <p:sldId id="1380" r:id="rId80"/>
    <p:sldId id="1381" r:id="rId81"/>
    <p:sldId id="1382" r:id="rId82"/>
    <p:sldId id="1383" r:id="rId83"/>
    <p:sldId id="1384" r:id="rId84"/>
    <p:sldId id="1385" r:id="rId85"/>
    <p:sldId id="1386" r:id="rId86"/>
    <p:sldId id="1387" r:id="rId87"/>
    <p:sldId id="1388" r:id="rId88"/>
    <p:sldId id="1389" r:id="rId89"/>
    <p:sldId id="1390" r:id="rId90"/>
    <p:sldId id="1391" r:id="rId91"/>
    <p:sldId id="1392" r:id="rId92"/>
    <p:sldId id="1393" r:id="rId93"/>
    <p:sldId id="1394" r:id="rId94"/>
    <p:sldId id="1264" r:id="rId95"/>
  </p:sldIdLst>
  <p:sldSz cx="9144000" cy="6858000" type="screen4x3"/>
  <p:notesSz cx="6858000" cy="9144000"/>
  <p:defaultTextStyle>
    <a:defPPr>
      <a:defRPr lang="en-US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1515"/>
    <a:srgbClr val="D97609"/>
    <a:srgbClr val="209BC6"/>
    <a:srgbClr val="4CBBE2"/>
    <a:srgbClr val="9966FF"/>
    <a:srgbClr val="4ABA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4117"/>
    <p:restoredTop sz="86372"/>
  </p:normalViewPr>
  <p:slideViewPr>
    <p:cSldViewPr showGuides="1">
      <p:cViewPr varScale="1">
        <p:scale>
          <a:sx n="74" d="100"/>
          <a:sy n="74" d="100"/>
        </p:scale>
        <p:origin x="1325" y="43"/>
      </p:cViewPr>
      <p:guideLst>
        <p:guide orient="horz" pos="2192"/>
        <p:guide pos="288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7386"/>
    </p:cViewPr>
  </p:sorterViewPr>
  <p:gridSpacing cx="76199" cy="76199"/>
</p:viewPr>
</file>

<file path=ppt/_rels/presentation.xml.rels><?xml version="1.0" encoding="UTF-8" standalone="yes"?>
<Relationships xmlns="http://schemas.openxmlformats.org/package/2006/relationships"><Relationship Id="rId99" Type="http://schemas.openxmlformats.org/officeDocument/2006/relationships/tableStyles" Target="tableStyles.xml"/><Relationship Id="rId98" Type="http://schemas.openxmlformats.org/officeDocument/2006/relationships/viewProps" Target="viewProps.xml"/><Relationship Id="rId97" Type="http://schemas.openxmlformats.org/officeDocument/2006/relationships/presProps" Target="presProps.xml"/><Relationship Id="rId96" Type="http://schemas.openxmlformats.org/officeDocument/2006/relationships/handoutMaster" Target="handoutMasters/handoutMaster1.xml"/><Relationship Id="rId95" Type="http://schemas.openxmlformats.org/officeDocument/2006/relationships/slide" Target="slides/slide90.xml"/><Relationship Id="rId94" Type="http://schemas.openxmlformats.org/officeDocument/2006/relationships/slide" Target="slides/slide89.xml"/><Relationship Id="rId93" Type="http://schemas.openxmlformats.org/officeDocument/2006/relationships/slide" Target="slides/slide88.xml"/><Relationship Id="rId92" Type="http://schemas.openxmlformats.org/officeDocument/2006/relationships/slide" Target="slides/slide87.xml"/><Relationship Id="rId91" Type="http://schemas.openxmlformats.org/officeDocument/2006/relationships/slide" Target="slides/slide86.xml"/><Relationship Id="rId90" Type="http://schemas.openxmlformats.org/officeDocument/2006/relationships/slide" Target="slides/slide85.xml"/><Relationship Id="rId9" Type="http://schemas.openxmlformats.org/officeDocument/2006/relationships/slide" Target="slides/slide4.xml"/><Relationship Id="rId89" Type="http://schemas.openxmlformats.org/officeDocument/2006/relationships/slide" Target="slides/slide84.xml"/><Relationship Id="rId88" Type="http://schemas.openxmlformats.org/officeDocument/2006/relationships/slide" Target="slides/slide83.xml"/><Relationship Id="rId87" Type="http://schemas.openxmlformats.org/officeDocument/2006/relationships/slide" Target="slides/slide82.xml"/><Relationship Id="rId86" Type="http://schemas.openxmlformats.org/officeDocument/2006/relationships/slide" Target="slides/slide81.xml"/><Relationship Id="rId85" Type="http://schemas.openxmlformats.org/officeDocument/2006/relationships/slide" Target="slides/slide80.xml"/><Relationship Id="rId84" Type="http://schemas.openxmlformats.org/officeDocument/2006/relationships/slide" Target="slides/slide79.xml"/><Relationship Id="rId83" Type="http://schemas.openxmlformats.org/officeDocument/2006/relationships/slide" Target="slides/slide78.xml"/><Relationship Id="rId82" Type="http://schemas.openxmlformats.org/officeDocument/2006/relationships/slide" Target="slides/slide77.xml"/><Relationship Id="rId81" Type="http://schemas.openxmlformats.org/officeDocument/2006/relationships/slide" Target="slides/slide76.xml"/><Relationship Id="rId80" Type="http://schemas.openxmlformats.org/officeDocument/2006/relationships/slide" Target="slides/slide75.xml"/><Relationship Id="rId8" Type="http://schemas.openxmlformats.org/officeDocument/2006/relationships/slide" Target="slides/slide3.xml"/><Relationship Id="rId79" Type="http://schemas.openxmlformats.org/officeDocument/2006/relationships/slide" Target="slides/slide74.xml"/><Relationship Id="rId78" Type="http://schemas.openxmlformats.org/officeDocument/2006/relationships/slide" Target="slides/slide73.xml"/><Relationship Id="rId77" Type="http://schemas.openxmlformats.org/officeDocument/2006/relationships/slide" Target="slides/slide72.xml"/><Relationship Id="rId76" Type="http://schemas.openxmlformats.org/officeDocument/2006/relationships/slide" Target="slides/slide71.xml"/><Relationship Id="rId75" Type="http://schemas.openxmlformats.org/officeDocument/2006/relationships/slide" Target="slides/slide70.xml"/><Relationship Id="rId74" Type="http://schemas.openxmlformats.org/officeDocument/2006/relationships/slide" Target="slides/slide69.xml"/><Relationship Id="rId73" Type="http://schemas.openxmlformats.org/officeDocument/2006/relationships/slide" Target="slides/slide68.xml"/><Relationship Id="rId72" Type="http://schemas.openxmlformats.org/officeDocument/2006/relationships/slide" Target="slides/slide67.xml"/><Relationship Id="rId71" Type="http://schemas.openxmlformats.org/officeDocument/2006/relationships/slide" Target="slides/slide66.xml"/><Relationship Id="rId70" Type="http://schemas.openxmlformats.org/officeDocument/2006/relationships/slide" Target="slides/slide65.xml"/><Relationship Id="rId7" Type="http://schemas.openxmlformats.org/officeDocument/2006/relationships/slide" Target="slides/slide2.xml"/><Relationship Id="rId69" Type="http://schemas.openxmlformats.org/officeDocument/2006/relationships/slide" Target="slides/slide64.xml"/><Relationship Id="rId68" Type="http://schemas.openxmlformats.org/officeDocument/2006/relationships/slide" Target="slides/slide63.xml"/><Relationship Id="rId67" Type="http://schemas.openxmlformats.org/officeDocument/2006/relationships/slide" Target="slides/slide62.xml"/><Relationship Id="rId66" Type="http://schemas.openxmlformats.org/officeDocument/2006/relationships/slide" Target="slides/slide61.xml"/><Relationship Id="rId65" Type="http://schemas.openxmlformats.org/officeDocument/2006/relationships/slide" Target="slides/slide60.xml"/><Relationship Id="rId64" Type="http://schemas.openxmlformats.org/officeDocument/2006/relationships/slide" Target="slides/slide59.xml"/><Relationship Id="rId63" Type="http://schemas.openxmlformats.org/officeDocument/2006/relationships/slide" Target="slides/slide58.xml"/><Relationship Id="rId62" Type="http://schemas.openxmlformats.org/officeDocument/2006/relationships/slide" Target="slides/slide57.xml"/><Relationship Id="rId61" Type="http://schemas.openxmlformats.org/officeDocument/2006/relationships/slide" Target="slides/slide56.xml"/><Relationship Id="rId60" Type="http://schemas.openxmlformats.org/officeDocument/2006/relationships/slide" Target="slides/slide55.xml"/><Relationship Id="rId6" Type="http://schemas.openxmlformats.org/officeDocument/2006/relationships/notesMaster" Target="notesMasters/notesMaster1.xml"/><Relationship Id="rId59" Type="http://schemas.openxmlformats.org/officeDocument/2006/relationships/slide" Target="slides/slide54.xml"/><Relationship Id="rId58" Type="http://schemas.openxmlformats.org/officeDocument/2006/relationships/slide" Target="slides/slide53.xml"/><Relationship Id="rId57" Type="http://schemas.openxmlformats.org/officeDocument/2006/relationships/slide" Target="slides/slide52.xml"/><Relationship Id="rId56" Type="http://schemas.openxmlformats.org/officeDocument/2006/relationships/slide" Target="slides/slide51.xml"/><Relationship Id="rId55" Type="http://schemas.openxmlformats.org/officeDocument/2006/relationships/slide" Target="slides/slide50.xml"/><Relationship Id="rId54" Type="http://schemas.openxmlformats.org/officeDocument/2006/relationships/slide" Target="slides/slide49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" Type="http://schemas.openxmlformats.org/officeDocument/2006/relationships/slide" Target="slides/slide1.xml"/><Relationship Id="rId49" Type="http://schemas.openxmlformats.org/officeDocument/2006/relationships/slide" Target="slides/slide4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040349D-933E-4D55-A68F-FAC2CAB7803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>
                <a:solidFill>
                  <a:srgbClr val="898989"/>
                </a:solidFill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lang="zh-CN" altLang="en-US" sz="1200" dirty="0">
              <a:solidFill>
                <a:srgbClr val="898989"/>
              </a:solidFill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08487B8-F266-4D90-B3CE-F0D1843DCEBF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4821" name="备注占位符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panose="020B0604020202020204" pitchFamily="34" charset="0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5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6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8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9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0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2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3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4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5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6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7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8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9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0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2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3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4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5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6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7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8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9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0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2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3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4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5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6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8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9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0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5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3584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3584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86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861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 dirty="0">
                <a:ea typeface="宋体" panose="02010600030101010101" pitchFamily="2" charset="-122"/>
              </a:rPr>
              <a:t>此页面地址需要修改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861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06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06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 dirty="0">
                <a:ea typeface="宋体" panose="02010600030101010101" pitchFamily="2" charset="-122"/>
              </a:rPr>
              <a:t>此页面地址需要修改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706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37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373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 dirty="0">
                <a:ea typeface="宋体" panose="02010600030101010101" pitchFamily="2" charset="-122"/>
              </a:rPr>
              <a:t>此页面地址需要修改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7373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68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680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7680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788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7885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7885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08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8089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809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29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8294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8294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49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8499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8499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70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8704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8704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90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8909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8909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11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9113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911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31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9318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931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52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9523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9523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72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9728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972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93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9933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9933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3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0137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0138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34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0342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034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54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0547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0547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75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0752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0752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95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0957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095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16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1161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1162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36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1366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136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57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1571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1571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18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218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 dirty="0">
                <a:ea typeface="宋体" panose="02010600030101010101" pitchFamily="2" charset="-122"/>
              </a:rPr>
              <a:t>此页面地址需要修改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218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49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2493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2493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69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2697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2698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90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2902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290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10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3107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3107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31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3312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3312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19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198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419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51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3517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351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7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3721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3722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392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3926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392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13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4131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4131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6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4336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4336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541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4541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4541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745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4745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4746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95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4950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4950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15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155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5155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360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5360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F1D5E53-1996-4A18-8378-BCF5C8046DA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565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565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5565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76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769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577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974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5974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5974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179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6179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6179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4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6384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6384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58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6589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6589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793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6793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6794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99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6998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699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20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7203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7203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08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7408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7408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710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710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sz="1000" dirty="0">
              <a:ea typeface="宋体" panose="02010600030101010101" pitchFamily="2" charset="-122"/>
            </a:endParaRPr>
          </a:p>
        </p:txBody>
      </p:sp>
      <p:sp>
        <p:nvSpPr>
          <p:cNvPr id="4710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613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7613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7613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81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7817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7818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022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8022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8022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227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8227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8227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2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8432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8432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637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8637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8637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84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8841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8842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046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046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9046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251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251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9251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5586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5587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95588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915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915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en-US" altLang="zh-CN" dirty="0">
              <a:ea typeface="宋体" panose="02010600030101010101" pitchFamily="2" charset="-122"/>
            </a:endParaRPr>
          </a:p>
        </p:txBody>
      </p:sp>
      <p:sp>
        <p:nvSpPr>
          <p:cNvPr id="4915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7634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197635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197636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377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203779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20378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>
                <a:solidFill>
                  <a:srgbClr val="000000"/>
                </a:solidFill>
              </a:rPr>
            </a:fld>
            <a:endParaRPr lang="zh-CN" altLang="en-US" sz="12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1202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51203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51204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3490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63491" name="备注占位符 2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 anchorCtr="0"/>
          <a:p>
            <a:pPr lvl="0"/>
            <a:r>
              <a:rPr lang="zh-CN" altLang="en-US" dirty="0">
                <a:ea typeface="宋体" panose="02010600030101010101" pitchFamily="2" charset="-122"/>
              </a:rPr>
              <a:t>在线帮助中心进入地址：辽宁省建设工程信息网</a:t>
            </a:r>
            <a:r>
              <a:rPr lang="en-US" altLang="zh-CN" dirty="0">
                <a:ea typeface="宋体" panose="02010600030101010101" pitchFamily="2" charset="-122"/>
                <a:sym typeface="Wingdings" panose="05000000000000000000" pitchFamily="2" charset="2"/>
              </a:rPr>
              <a:t>(</a:t>
            </a:r>
            <a:r>
              <a:rPr lang="en-US" altLang="zh-CN" dirty="0">
                <a:ea typeface="宋体" panose="02010600030101010101" pitchFamily="2" charset="-122"/>
              </a:rPr>
              <a:t>http://www1.lnzb.cn</a:t>
            </a:r>
            <a:r>
              <a:rPr lang="zh-CN" altLang="en-US" dirty="0">
                <a:ea typeface="宋体" panose="02010600030101010101" pitchFamily="2" charset="-122"/>
              </a:rPr>
              <a:t>）</a:t>
            </a:r>
            <a:r>
              <a:rPr lang="en-US" altLang="zh-CN" dirty="0">
                <a:ea typeface="宋体" panose="02010600030101010101" pitchFamily="2" charset="-122"/>
              </a:rPr>
              <a:t>--&gt;</a:t>
            </a:r>
            <a:r>
              <a:rPr lang="zh-CN" altLang="en-US" dirty="0">
                <a:ea typeface="宋体" panose="02010600030101010101" pitchFamily="2" charset="-122"/>
              </a:rPr>
              <a:t>招投标代理登录</a:t>
            </a:r>
            <a:r>
              <a:rPr lang="en-US" altLang="zh-CN" dirty="0">
                <a:ea typeface="宋体" panose="02010600030101010101" pitchFamily="2" charset="-122"/>
              </a:rPr>
              <a:t>--&gt;</a:t>
            </a:r>
            <a:r>
              <a:rPr lang="zh-CN" altLang="en-US" dirty="0">
                <a:ea typeface="宋体" panose="02010600030101010101" pitchFamily="2" charset="-122"/>
              </a:rPr>
              <a:t>用户帮助</a:t>
            </a:r>
            <a:endParaRPr lang="zh-CN" altLang="en-US" dirty="0">
              <a:ea typeface="宋体" panose="02010600030101010101" pitchFamily="2" charset="-122"/>
            </a:endParaRPr>
          </a:p>
        </p:txBody>
      </p:sp>
      <p:sp>
        <p:nvSpPr>
          <p:cNvPr id="63492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图片 10" hidden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08575" y="-1808162"/>
            <a:ext cx="5175250" cy="9763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11"/>
          <p:cNvSpPr/>
          <p:nvPr/>
        </p:nvSpPr>
        <p:spPr>
          <a:xfrm>
            <a:off x="0" y="4656138"/>
            <a:ext cx="9144000" cy="222885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1C97D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3" hidden="1"/>
          <p:cNvSpPr>
            <a:spLocks noChangeArrowheads="1"/>
          </p:cNvSpPr>
          <p:nvPr/>
        </p:nvSpPr>
        <p:spPr bwMode="auto">
          <a:xfrm>
            <a:off x="539750" y="6524625"/>
            <a:ext cx="8564563" cy="3079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121793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江苏国泰新点软件有限公司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36E8AA03-3667-4E49-AE64-AB7E3B95ADD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defTabSz="121793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lang="zh-CN" altLang="en-US" dirty="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 flipH="1">
            <a:off x="179388" y="1019175"/>
            <a:ext cx="6638925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0" y="981075"/>
            <a:ext cx="215900" cy="7143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wrap="none" anchor="ctr"/>
          <a:lstStyle>
            <a:lvl1pPr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79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3319" name="Picture 2" descr="C:\Users\Administrator\Desktop\待选\待选\3\标志.jpg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43863" y="6021388"/>
            <a:ext cx="1123950" cy="1069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标题 14"/>
          <p:cNvSpPr>
            <a:spLocks noGrp="1"/>
          </p:cNvSpPr>
          <p:nvPr>
            <p:ph type="title"/>
          </p:nvPr>
        </p:nvSpPr>
        <p:spPr>
          <a:xfrm>
            <a:off x="168748" y="96190"/>
            <a:ext cx="6275460" cy="812530"/>
          </a:xfrm>
          <a:prstGeom prst="rect">
            <a:avLst/>
          </a:prstGeom>
          <a:noFill/>
        </p:spPr>
        <p:txBody>
          <a:bodyPr rtlCol="0">
            <a:spAutoFit/>
          </a:bodyPr>
          <a:lstStyle>
            <a:lvl1pPr algn="l">
              <a:defRPr lang="zh-CN" altLang="en-US" sz="3600" b="1" spc="300">
                <a:solidFill>
                  <a:schemeClr val="tx1">
                    <a:lumMod val="65000"/>
                    <a:lumOff val="35000"/>
                  </a:schemeClr>
                </a:solidFill>
                <a:latin typeface="方正大黑简体" pitchFamily="65" charset="-122"/>
                <a:ea typeface="方正大黑简体" pitchFamily="65" charset="-122"/>
                <a:cs typeface="+mn-cs"/>
              </a:defRPr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13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D73B6EA-9166-4EF1-B8F1-1BD74003E064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defTabSz="121793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lang="zh-CN" altLang="en-US" dirty="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 hidden="1"/>
          <p:cNvSpPr txBox="1">
            <a:spLocks noChangeArrowheads="1"/>
          </p:cNvSpPr>
          <p:nvPr/>
        </p:nvSpPr>
        <p:spPr bwMode="auto">
          <a:xfrm>
            <a:off x="7105650" y="576263"/>
            <a:ext cx="569913" cy="3079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79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DE1882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2014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DE188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11" name="矩形 11" hidden="1"/>
          <p:cNvSpPr>
            <a:spLocks noChangeArrowheads="1"/>
          </p:cNvSpPr>
          <p:nvPr/>
        </p:nvSpPr>
        <p:spPr bwMode="auto">
          <a:xfrm>
            <a:off x="8101013" y="617538"/>
            <a:ext cx="542925" cy="3079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79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DE188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浙江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DE188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grpSp>
        <p:nvGrpSpPr>
          <p:cNvPr id="14343" name="组合 12" hidden="1"/>
          <p:cNvGrpSpPr/>
          <p:nvPr userDrawn="1"/>
        </p:nvGrpSpPr>
        <p:grpSpPr>
          <a:xfrm>
            <a:off x="6975475" y="561975"/>
            <a:ext cx="1770063" cy="71438"/>
            <a:chOff x="2628900" y="866775"/>
            <a:chExt cx="1752600" cy="114300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2628900" y="866775"/>
              <a:ext cx="77177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3400673" y="866775"/>
              <a:ext cx="114744" cy="1143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" name="直接连接符 14"/>
            <p:cNvCxnSpPr/>
            <p:nvPr/>
          </p:nvCxnSpPr>
          <p:spPr>
            <a:xfrm flipV="1">
              <a:off x="3515417" y="866775"/>
              <a:ext cx="113172" cy="1143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3628589" y="866775"/>
              <a:ext cx="75291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Box 17" hidden="1"/>
          <p:cNvSpPr txBox="1">
            <a:spLocks noChangeArrowheads="1"/>
          </p:cNvSpPr>
          <p:nvPr/>
        </p:nvSpPr>
        <p:spPr bwMode="auto">
          <a:xfrm>
            <a:off x="7092950" y="188913"/>
            <a:ext cx="1620838" cy="3079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79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公共资源交易中心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179388" y="946150"/>
            <a:ext cx="6638925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0" y="908050"/>
            <a:ext cx="215900" cy="7143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wrap="none" anchor="ctr"/>
          <a:lstStyle>
            <a:lvl1pPr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79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4347" name="Picture 2" descr="C:\Users\Administrator\Desktop\待选\待选\3\标志.jpg" hidden="1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43863" y="6021388"/>
            <a:ext cx="1123950" cy="1069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8" name="Picture 2" descr="C:\Users\Administrator\Desktop\待选\待选\3\标志.jpg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20050" y="6021388"/>
            <a:ext cx="1123950" cy="1069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标题 14"/>
          <p:cNvSpPr>
            <a:spLocks noGrp="1"/>
          </p:cNvSpPr>
          <p:nvPr>
            <p:ph type="title"/>
          </p:nvPr>
        </p:nvSpPr>
        <p:spPr>
          <a:xfrm>
            <a:off x="179514" y="116195"/>
            <a:ext cx="6680914" cy="812530"/>
          </a:xfrm>
          <a:prstGeom prst="rect">
            <a:avLst/>
          </a:prstGeom>
          <a:noFill/>
        </p:spPr>
        <p:txBody>
          <a:bodyPr rtlCol="0">
            <a:spAutoFit/>
          </a:bodyPr>
          <a:lstStyle>
            <a:lvl1pPr algn="l">
              <a:defRPr lang="zh-CN" altLang="en-US" sz="3600" b="1" spc="300">
                <a:solidFill>
                  <a:schemeClr val="tx1">
                    <a:lumMod val="65000"/>
                    <a:lumOff val="35000"/>
                  </a:schemeClr>
                </a:solidFill>
                <a:latin typeface="方正大黑简体" pitchFamily="65" charset="-122"/>
                <a:ea typeface="方正大黑简体" pitchFamily="65" charset="-122"/>
                <a:cs typeface="+mn-cs"/>
              </a:defRPr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22" name="日期占位符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2494FAD-D625-4242-8257-0BF5A6554B2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3" name="页脚占位符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defTabSz="121793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lang="zh-CN" altLang="en-US" dirty="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7" hidden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08575" y="-1808162"/>
            <a:ext cx="5175250" cy="9763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矩形 9"/>
          <p:cNvSpPr/>
          <p:nvPr userDrawn="1"/>
        </p:nvSpPr>
        <p:spPr>
          <a:xfrm>
            <a:off x="0" y="4656138"/>
            <a:ext cx="9144000" cy="222885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1C97D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矩形 10" hidden="1"/>
          <p:cNvSpPr>
            <a:spLocks noChangeArrowheads="1"/>
          </p:cNvSpPr>
          <p:nvPr userDrawn="1"/>
        </p:nvSpPr>
        <p:spPr bwMode="auto">
          <a:xfrm>
            <a:off x="539750" y="6524625"/>
            <a:ext cx="8564563" cy="3079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121793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江苏国泰新点软件有限公司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F5EFF17-CC10-415E-8DFA-7FABA2409C4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defTabSz="121793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lang="zh-CN" altLang="en-US" dirty="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34820" name="图片 3" descr="公司LOGO2018版[1]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14400" y="152400"/>
            <a:ext cx="1750695" cy="5543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 flipH="1">
            <a:off x="179388" y="1019175"/>
            <a:ext cx="6638925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0" y="981075"/>
            <a:ext cx="215900" cy="7143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wrap="none" anchor="ctr"/>
          <a:lstStyle>
            <a:lvl1pPr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79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6388" name="Picture 2" descr="C:\Users\Administrator\Desktop\待选\待选\3\标志.jpg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43863" y="6021388"/>
            <a:ext cx="1123950" cy="1069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标题 14"/>
          <p:cNvSpPr>
            <a:spLocks noGrp="1"/>
          </p:cNvSpPr>
          <p:nvPr>
            <p:ph type="title"/>
          </p:nvPr>
        </p:nvSpPr>
        <p:spPr>
          <a:xfrm>
            <a:off x="168748" y="96190"/>
            <a:ext cx="6275460" cy="812530"/>
          </a:xfrm>
          <a:prstGeom prst="rect">
            <a:avLst/>
          </a:prstGeom>
          <a:noFill/>
        </p:spPr>
        <p:txBody>
          <a:bodyPr rtlCol="0">
            <a:spAutoFit/>
          </a:bodyPr>
          <a:lstStyle>
            <a:lvl1pPr algn="l">
              <a:defRPr lang="zh-CN" altLang="en-US" sz="3600" b="1" spc="300">
                <a:solidFill>
                  <a:schemeClr val="tx1">
                    <a:lumMod val="65000"/>
                    <a:lumOff val="35000"/>
                  </a:schemeClr>
                </a:solidFill>
                <a:latin typeface="方正大黑简体" pitchFamily="65" charset="-122"/>
                <a:ea typeface="方正大黑简体" pitchFamily="65" charset="-122"/>
                <a:cs typeface="+mn-cs"/>
              </a:defRPr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11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185878A-920A-414D-9FC2-DD37C5233A8C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defTabSz="121793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lang="zh-CN" altLang="en-US" dirty="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直接连接符 7"/>
          <p:cNvCxnSpPr/>
          <p:nvPr/>
        </p:nvCxnSpPr>
        <p:spPr>
          <a:xfrm flipH="1">
            <a:off x="179388" y="1019175"/>
            <a:ext cx="6638925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7"/>
          <p:cNvSpPr>
            <a:spLocks noChangeArrowheads="1"/>
          </p:cNvSpPr>
          <p:nvPr/>
        </p:nvSpPr>
        <p:spPr bwMode="auto">
          <a:xfrm>
            <a:off x="0" y="981075"/>
            <a:ext cx="215900" cy="7143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wrap="none" anchor="ctr"/>
          <a:lstStyle>
            <a:lvl1pPr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79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7412" name="Picture 2" descr="C:\Users\Administrator\Desktop\待选\待选\3\标志.jpg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43863" y="6021388"/>
            <a:ext cx="1123950" cy="1069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标题 14"/>
          <p:cNvSpPr>
            <a:spLocks noGrp="1"/>
          </p:cNvSpPr>
          <p:nvPr>
            <p:ph type="title"/>
          </p:nvPr>
        </p:nvSpPr>
        <p:spPr>
          <a:xfrm>
            <a:off x="168748" y="96190"/>
            <a:ext cx="6275460" cy="812530"/>
          </a:xfrm>
          <a:prstGeom prst="rect">
            <a:avLst/>
          </a:prstGeom>
          <a:noFill/>
        </p:spPr>
        <p:txBody>
          <a:bodyPr rtlCol="0">
            <a:spAutoFit/>
          </a:bodyPr>
          <a:lstStyle>
            <a:lvl1pPr algn="l">
              <a:defRPr lang="zh-CN" altLang="en-US" sz="3600" b="1" spc="300">
                <a:solidFill>
                  <a:schemeClr val="tx1">
                    <a:lumMod val="65000"/>
                    <a:lumOff val="35000"/>
                  </a:schemeClr>
                </a:solidFill>
                <a:latin typeface="方正大黑简体" pitchFamily="65" charset="-122"/>
                <a:ea typeface="方正大黑简体" pitchFamily="65" charset="-122"/>
                <a:cs typeface="+mn-cs"/>
              </a:defRPr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11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B305FCE-4E6E-4BCE-B947-2057FC6D324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2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3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defTabSz="121793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lang="zh-CN" altLang="en-US" dirty="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9" hidden="1"/>
          <p:cNvSpPr txBox="1">
            <a:spLocks noChangeArrowheads="1"/>
          </p:cNvSpPr>
          <p:nvPr/>
        </p:nvSpPr>
        <p:spPr bwMode="auto">
          <a:xfrm>
            <a:off x="7105650" y="576263"/>
            <a:ext cx="569913" cy="3079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79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DE1882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2014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DE188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9" name="矩形 8" hidden="1"/>
          <p:cNvSpPr>
            <a:spLocks noChangeArrowheads="1"/>
          </p:cNvSpPr>
          <p:nvPr/>
        </p:nvSpPr>
        <p:spPr bwMode="auto">
          <a:xfrm>
            <a:off x="8101013" y="617538"/>
            <a:ext cx="542925" cy="3079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79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DE188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浙江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DE188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grpSp>
        <p:nvGrpSpPr>
          <p:cNvPr id="18436" name="组合 9" hidden="1"/>
          <p:cNvGrpSpPr/>
          <p:nvPr userDrawn="1"/>
        </p:nvGrpSpPr>
        <p:grpSpPr>
          <a:xfrm>
            <a:off x="6975475" y="561975"/>
            <a:ext cx="1770063" cy="71438"/>
            <a:chOff x="2628900" y="866775"/>
            <a:chExt cx="1752600" cy="114300"/>
          </a:xfrm>
        </p:grpSpPr>
        <p:cxnSp>
          <p:nvCxnSpPr>
            <p:cNvPr id="11" name="直接连接符 10"/>
            <p:cNvCxnSpPr/>
            <p:nvPr/>
          </p:nvCxnSpPr>
          <p:spPr>
            <a:xfrm>
              <a:off x="2628900" y="866775"/>
              <a:ext cx="77177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/>
            <p:cNvCxnSpPr/>
            <p:nvPr/>
          </p:nvCxnSpPr>
          <p:spPr>
            <a:xfrm>
              <a:off x="3400673" y="866775"/>
              <a:ext cx="114744" cy="1143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直接连接符 12"/>
            <p:cNvCxnSpPr/>
            <p:nvPr/>
          </p:nvCxnSpPr>
          <p:spPr>
            <a:xfrm flipV="1">
              <a:off x="3515417" y="866775"/>
              <a:ext cx="113172" cy="1143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3628589" y="866775"/>
              <a:ext cx="75291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17" hidden="1"/>
          <p:cNvSpPr txBox="1">
            <a:spLocks noChangeArrowheads="1"/>
          </p:cNvSpPr>
          <p:nvPr/>
        </p:nvSpPr>
        <p:spPr bwMode="auto">
          <a:xfrm>
            <a:off x="7092950" y="188913"/>
            <a:ext cx="1620838" cy="3079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79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公共资源交易中心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16" name="直接连接符 15"/>
          <p:cNvCxnSpPr/>
          <p:nvPr/>
        </p:nvCxnSpPr>
        <p:spPr>
          <a:xfrm flipH="1">
            <a:off x="179388" y="946150"/>
            <a:ext cx="6638925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0" y="908050"/>
            <a:ext cx="215900" cy="7143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wrap="none" anchor="ctr"/>
          <a:lstStyle>
            <a:lvl1pPr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79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18440" name="Picture 2" descr="C:\Users\Administrator\Desktop\待选\待选\3\标志.jpg" hidden="1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43863" y="6021388"/>
            <a:ext cx="1123950" cy="1069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1" name="Picture 2" descr="C:\Users\Administrator\Desktop\待选\待选\3\标志.jpg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20050" y="6021388"/>
            <a:ext cx="1123950" cy="1069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标题 14"/>
          <p:cNvSpPr>
            <a:spLocks noGrp="1"/>
          </p:cNvSpPr>
          <p:nvPr>
            <p:ph type="title"/>
          </p:nvPr>
        </p:nvSpPr>
        <p:spPr>
          <a:xfrm>
            <a:off x="179514" y="116195"/>
            <a:ext cx="6680914" cy="812530"/>
          </a:xfrm>
          <a:prstGeom prst="rect">
            <a:avLst/>
          </a:prstGeom>
          <a:noFill/>
        </p:spPr>
        <p:txBody>
          <a:bodyPr rtlCol="0">
            <a:spAutoFit/>
          </a:bodyPr>
          <a:lstStyle>
            <a:lvl1pPr algn="l">
              <a:defRPr lang="zh-CN" altLang="en-US" sz="3600" b="1" spc="300">
                <a:solidFill>
                  <a:schemeClr val="tx1">
                    <a:lumMod val="65000"/>
                    <a:lumOff val="35000"/>
                  </a:schemeClr>
                </a:solidFill>
                <a:latin typeface="方正大黑简体" pitchFamily="65" charset="-122"/>
                <a:ea typeface="方正大黑简体" pitchFamily="65" charset="-122"/>
                <a:cs typeface="+mn-cs"/>
              </a:defRPr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20" name="日期占位符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81A22DD-F9C5-44D2-96D5-877CB679DC80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1" name="页脚占位符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2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defTabSz="121793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lang="zh-CN" altLang="en-US" dirty="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Administrator\Desktop\待选\待选\3\标志.jpg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43863" y="6021388"/>
            <a:ext cx="1123950" cy="1069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1420F5C-688A-41B2-AD7C-D2D1B7E9987F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lang="zh-CN" altLang="en-US" dirty="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5" name="图片 10" hidden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08575" y="-1808162"/>
            <a:ext cx="5175250" cy="9763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725" y="175265"/>
            <a:ext cx="1938208" cy="949483"/>
          </a:xfrm>
          <a:prstGeom prst="rect">
            <a:avLst/>
          </a:prstGeom>
          <a:effectLst>
            <a:glow rad="101600">
              <a:schemeClr val="bg1">
                <a:alpha val="40000"/>
              </a:schemeClr>
            </a:glow>
          </a:effectLst>
        </p:spPr>
      </p:pic>
      <p:sp>
        <p:nvSpPr>
          <p:cNvPr id="12" name="矩形 11"/>
          <p:cNvSpPr/>
          <p:nvPr/>
        </p:nvSpPr>
        <p:spPr>
          <a:xfrm>
            <a:off x="0" y="4656138"/>
            <a:ext cx="9144000" cy="222885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1C97D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3" hidden="1"/>
          <p:cNvSpPr>
            <a:spLocks noChangeArrowheads="1"/>
          </p:cNvSpPr>
          <p:nvPr/>
        </p:nvSpPr>
        <p:spPr bwMode="auto">
          <a:xfrm>
            <a:off x="539750" y="6524625"/>
            <a:ext cx="8564563" cy="3079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121793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江苏国泰新点软件有限公司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FCE38A5B-F887-4C2A-A91F-B1AE53068C33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defTabSz="121793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lang="zh-CN" altLang="en-US" dirty="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9" name="图片 10" hidden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08575" y="-1808162"/>
            <a:ext cx="5175250" cy="9763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725" y="175265"/>
            <a:ext cx="1938208" cy="949483"/>
          </a:xfrm>
          <a:prstGeom prst="rect">
            <a:avLst/>
          </a:prstGeom>
          <a:effectLst>
            <a:glow rad="101600">
              <a:schemeClr val="bg1">
                <a:alpha val="40000"/>
              </a:schemeClr>
            </a:glow>
          </a:effectLst>
        </p:spPr>
      </p:pic>
      <p:sp>
        <p:nvSpPr>
          <p:cNvPr id="12" name="矩形 11"/>
          <p:cNvSpPr/>
          <p:nvPr/>
        </p:nvSpPr>
        <p:spPr>
          <a:xfrm>
            <a:off x="0" y="4656138"/>
            <a:ext cx="9144000" cy="222885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1C97D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3" hidden="1"/>
          <p:cNvSpPr>
            <a:spLocks noChangeArrowheads="1"/>
          </p:cNvSpPr>
          <p:nvPr/>
        </p:nvSpPr>
        <p:spPr bwMode="auto">
          <a:xfrm>
            <a:off x="539750" y="6524625"/>
            <a:ext cx="8564563" cy="3079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121793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江苏国泰新点软件有限公司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3D06ACB-023D-456B-A930-6653883CB25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defTabSz="121793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lang="zh-CN" altLang="en-US" dirty="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 flipH="1">
            <a:off x="179388" y="1019175"/>
            <a:ext cx="6638925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0" y="981075"/>
            <a:ext cx="215900" cy="7143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wrap="none" anchor="ctr"/>
          <a:lstStyle>
            <a:lvl1pPr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79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2535" name="Picture 2" descr="C:\Users\Administrator\Desktop\待选\待选\3\标志.jpg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43863" y="6021388"/>
            <a:ext cx="1123950" cy="1069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标题 14"/>
          <p:cNvSpPr>
            <a:spLocks noGrp="1"/>
          </p:cNvSpPr>
          <p:nvPr>
            <p:ph type="title"/>
          </p:nvPr>
        </p:nvSpPr>
        <p:spPr>
          <a:xfrm>
            <a:off x="168748" y="96190"/>
            <a:ext cx="6275460" cy="812530"/>
          </a:xfrm>
          <a:prstGeom prst="rect">
            <a:avLst/>
          </a:prstGeom>
          <a:noFill/>
        </p:spPr>
        <p:txBody>
          <a:bodyPr rtlCol="0">
            <a:spAutoFit/>
          </a:bodyPr>
          <a:lstStyle>
            <a:lvl1pPr algn="l">
              <a:defRPr lang="zh-CN" altLang="en-US" sz="3600" b="1" spc="300">
                <a:solidFill>
                  <a:schemeClr val="tx1">
                    <a:lumMod val="65000"/>
                    <a:lumOff val="35000"/>
                  </a:schemeClr>
                </a:solidFill>
                <a:latin typeface="方正大黑简体" pitchFamily="65" charset="-122"/>
                <a:ea typeface="方正大黑简体" pitchFamily="65" charset="-122"/>
                <a:cs typeface="+mn-cs"/>
              </a:defRPr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13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022915C5-12DE-4C2B-8A1F-30ABB594BC2E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defTabSz="121793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lang="zh-CN" altLang="en-US" dirty="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5" name="图片 10" hidden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08575" y="-1808162"/>
            <a:ext cx="5175250" cy="9763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11"/>
          <p:cNvSpPr/>
          <p:nvPr/>
        </p:nvSpPr>
        <p:spPr>
          <a:xfrm>
            <a:off x="0" y="4656138"/>
            <a:ext cx="9144000" cy="222885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1C97D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3" hidden="1"/>
          <p:cNvSpPr>
            <a:spLocks noChangeArrowheads="1"/>
          </p:cNvSpPr>
          <p:nvPr/>
        </p:nvSpPr>
        <p:spPr bwMode="auto">
          <a:xfrm>
            <a:off x="539750" y="6524625"/>
            <a:ext cx="8564563" cy="3079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121793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江苏国泰新点软件有限公司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5279EA2-1BCA-41CA-A4E4-60BC9B28A97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defTabSz="121793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lang="zh-CN" altLang="en-US" dirty="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 flipH="1">
            <a:off x="179388" y="1019175"/>
            <a:ext cx="6638925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0" y="981075"/>
            <a:ext cx="215900" cy="7143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wrap="none" anchor="ctr"/>
          <a:lstStyle>
            <a:lvl1pPr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79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3559" name="Picture 2" descr="C:\Users\Administrator\Desktop\待选\待选\3\标志.jpg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43863" y="6021388"/>
            <a:ext cx="1123950" cy="1069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标题 14"/>
          <p:cNvSpPr>
            <a:spLocks noGrp="1"/>
          </p:cNvSpPr>
          <p:nvPr>
            <p:ph type="title"/>
          </p:nvPr>
        </p:nvSpPr>
        <p:spPr>
          <a:xfrm>
            <a:off x="168748" y="96190"/>
            <a:ext cx="6275460" cy="812530"/>
          </a:xfrm>
          <a:prstGeom prst="rect">
            <a:avLst/>
          </a:prstGeom>
          <a:noFill/>
        </p:spPr>
        <p:txBody>
          <a:bodyPr rtlCol="0">
            <a:spAutoFit/>
          </a:bodyPr>
          <a:lstStyle>
            <a:lvl1pPr algn="l">
              <a:defRPr lang="zh-CN" altLang="en-US" sz="3600" b="1" spc="300">
                <a:solidFill>
                  <a:schemeClr val="tx1">
                    <a:lumMod val="65000"/>
                    <a:lumOff val="35000"/>
                  </a:schemeClr>
                </a:solidFill>
                <a:latin typeface="方正大黑简体" pitchFamily="65" charset="-122"/>
                <a:ea typeface="方正大黑简体" pitchFamily="65" charset="-122"/>
                <a:cs typeface="+mn-cs"/>
              </a:defRPr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13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DBAB5BD-EF0F-48B2-86C7-C2A18517D79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defTabSz="121793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lang="zh-CN" altLang="en-US" dirty="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 flipH="1">
            <a:off x="179388" y="1019175"/>
            <a:ext cx="6638925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0" y="981075"/>
            <a:ext cx="215900" cy="7143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wrap="none" anchor="ctr"/>
          <a:lstStyle>
            <a:lvl1pPr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79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24583" name="Picture 2" descr="C:\Users\Administrator\Desktop\待选\待选\3\标志.jpg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43863" y="6021388"/>
            <a:ext cx="1123950" cy="1069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标题 14"/>
          <p:cNvSpPr>
            <a:spLocks noGrp="1"/>
          </p:cNvSpPr>
          <p:nvPr>
            <p:ph type="title"/>
          </p:nvPr>
        </p:nvSpPr>
        <p:spPr>
          <a:xfrm>
            <a:off x="168748" y="96190"/>
            <a:ext cx="6275460" cy="812530"/>
          </a:xfrm>
          <a:prstGeom prst="rect">
            <a:avLst/>
          </a:prstGeom>
          <a:noFill/>
        </p:spPr>
        <p:txBody>
          <a:bodyPr rtlCol="0">
            <a:spAutoFit/>
          </a:bodyPr>
          <a:lstStyle>
            <a:lvl1pPr algn="l">
              <a:defRPr lang="zh-CN" altLang="en-US" sz="3600" b="1" spc="300">
                <a:solidFill>
                  <a:schemeClr val="tx1">
                    <a:lumMod val="65000"/>
                    <a:lumOff val="35000"/>
                  </a:schemeClr>
                </a:solidFill>
                <a:latin typeface="方正大黑简体" pitchFamily="65" charset="-122"/>
                <a:ea typeface="方正大黑简体" pitchFamily="65" charset="-122"/>
                <a:cs typeface="+mn-cs"/>
              </a:defRPr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13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E75D330-FCBD-4857-84DB-D2DCBAFD5E0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defTabSz="121793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lang="zh-CN" altLang="en-US" dirty="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0"/>
          <p:cNvSpPr txBox="1">
            <a:spLocks noChangeArrowheads="1"/>
          </p:cNvSpPr>
          <p:nvPr/>
        </p:nvSpPr>
        <p:spPr bwMode="auto">
          <a:xfrm>
            <a:off x="457200" y="1295400"/>
            <a:ext cx="8458200" cy="4619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11" name="TextBox 11"/>
          <p:cNvSpPr txBox="1">
            <a:spLocks noChangeArrowheads="1"/>
          </p:cNvSpPr>
          <p:nvPr/>
        </p:nvSpPr>
        <p:spPr bwMode="auto">
          <a:xfrm>
            <a:off x="381000" y="1447800"/>
            <a:ext cx="8458200" cy="4619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12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lang="en-US" altLang="zh-CN" dirty="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105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10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lang="en-US" altLang="zh-CN" dirty="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76200" y="374650"/>
            <a:ext cx="5791200" cy="563563"/>
          </a:xfrm>
        </p:spPr>
        <p:txBody>
          <a:bodyPr/>
          <a:lstStyle>
            <a:lvl1pPr algn="l">
              <a:defRPr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10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lang="en-US" altLang="zh-CN" dirty="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10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lang="en-US" altLang="zh-CN" dirty="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01" name="图片 10" hidden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08575" y="-1808162"/>
            <a:ext cx="5175250" cy="9763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725" y="175265"/>
            <a:ext cx="1938208" cy="949483"/>
          </a:xfrm>
          <a:prstGeom prst="rect">
            <a:avLst/>
          </a:prstGeom>
          <a:effectLst>
            <a:glow rad="101600">
              <a:schemeClr val="bg1">
                <a:alpha val="40000"/>
              </a:schemeClr>
            </a:glow>
          </a:effectLst>
        </p:spPr>
      </p:pic>
      <p:sp>
        <p:nvSpPr>
          <p:cNvPr id="12" name="矩形 11"/>
          <p:cNvSpPr/>
          <p:nvPr/>
        </p:nvSpPr>
        <p:spPr>
          <a:xfrm>
            <a:off x="0" y="4656138"/>
            <a:ext cx="9144000" cy="222885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1C97D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3" hidden="1"/>
          <p:cNvSpPr>
            <a:spLocks noChangeArrowheads="1"/>
          </p:cNvSpPr>
          <p:nvPr/>
        </p:nvSpPr>
        <p:spPr bwMode="auto">
          <a:xfrm>
            <a:off x="539750" y="6524625"/>
            <a:ext cx="8564563" cy="3079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121793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江苏国泰新点软件有限公司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CFCC2E59-7CB2-4D50-8652-103BDCCAB24F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defTabSz="121793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lang="zh-CN" altLang="en-US" dirty="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 flipH="1">
            <a:off x="179388" y="1019175"/>
            <a:ext cx="6638925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0" y="981075"/>
            <a:ext cx="215900" cy="7143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wrap="none" anchor="ctr"/>
          <a:lstStyle>
            <a:lvl1pPr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79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0727" name="Picture 2" descr="C:\Users\Administrator\Desktop\待选\待选\3\标志.jpg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43863" y="6021388"/>
            <a:ext cx="1123950" cy="1069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标题 14"/>
          <p:cNvSpPr>
            <a:spLocks noGrp="1"/>
          </p:cNvSpPr>
          <p:nvPr>
            <p:ph type="title"/>
          </p:nvPr>
        </p:nvSpPr>
        <p:spPr>
          <a:xfrm>
            <a:off x="168748" y="96190"/>
            <a:ext cx="6275460" cy="812530"/>
          </a:xfrm>
          <a:prstGeom prst="rect">
            <a:avLst/>
          </a:prstGeom>
          <a:noFill/>
        </p:spPr>
        <p:txBody>
          <a:bodyPr rtlCol="0">
            <a:spAutoFit/>
          </a:bodyPr>
          <a:lstStyle>
            <a:lvl1pPr algn="l">
              <a:defRPr lang="zh-CN" altLang="en-US" sz="3600" b="1" spc="300">
                <a:solidFill>
                  <a:schemeClr val="tx1">
                    <a:lumMod val="65000"/>
                    <a:lumOff val="35000"/>
                  </a:schemeClr>
                </a:solidFill>
                <a:latin typeface="方正大黑简体" pitchFamily="65" charset="-122"/>
                <a:ea typeface="方正大黑简体" pitchFamily="65" charset="-122"/>
                <a:cs typeface="+mn-cs"/>
              </a:defRPr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13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65E51ED-6BF8-4634-9B3F-8325071BDE35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defTabSz="121793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lang="zh-CN" altLang="en-US" dirty="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 hidden="1"/>
          <p:cNvSpPr txBox="1">
            <a:spLocks noChangeArrowheads="1"/>
          </p:cNvSpPr>
          <p:nvPr/>
        </p:nvSpPr>
        <p:spPr bwMode="auto">
          <a:xfrm>
            <a:off x="7105650" y="576263"/>
            <a:ext cx="569913" cy="3079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79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400" b="0" i="0" u="none" strike="noStrike" kern="1200" cap="none" spc="0" normalizeH="0" baseline="0" noProof="0">
                <a:ln>
                  <a:noFill/>
                </a:ln>
                <a:solidFill>
                  <a:srgbClr val="DE1882"/>
                </a:solidFill>
                <a:effectLst/>
                <a:uLnTx/>
                <a:uFillTx/>
                <a:latin typeface="Segoe UI" panose="020B0502040204020203" pitchFamily="34" charset="0"/>
                <a:ea typeface="微软雅黑" panose="020B0503020204020204" pitchFamily="34" charset="-122"/>
                <a:cs typeface="Segoe UI" panose="020B0502040204020203" pitchFamily="34" charset="0"/>
              </a:rPr>
              <a:t>2014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DE188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sp>
        <p:nvSpPr>
          <p:cNvPr id="11" name="矩形 11" hidden="1"/>
          <p:cNvSpPr>
            <a:spLocks noChangeArrowheads="1"/>
          </p:cNvSpPr>
          <p:nvPr/>
        </p:nvSpPr>
        <p:spPr bwMode="auto">
          <a:xfrm>
            <a:off x="8101013" y="617538"/>
            <a:ext cx="542925" cy="3079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79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DE1882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Segoe UI" panose="020B0502040204020203" pitchFamily="34" charset="0"/>
              </a:rPr>
              <a:t>浙江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DE1882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Segoe UI" panose="020B0502040204020203" pitchFamily="34" charset="0"/>
            </a:endParaRPr>
          </a:p>
        </p:txBody>
      </p:sp>
      <p:grpSp>
        <p:nvGrpSpPr>
          <p:cNvPr id="31751" name="组合 12" hidden="1"/>
          <p:cNvGrpSpPr/>
          <p:nvPr userDrawn="1"/>
        </p:nvGrpSpPr>
        <p:grpSpPr>
          <a:xfrm>
            <a:off x="6975475" y="561975"/>
            <a:ext cx="1770063" cy="71438"/>
            <a:chOff x="2628900" y="866775"/>
            <a:chExt cx="1752600" cy="114300"/>
          </a:xfrm>
        </p:grpSpPr>
        <p:cxnSp>
          <p:nvCxnSpPr>
            <p:cNvPr id="13" name="直接连接符 12"/>
            <p:cNvCxnSpPr/>
            <p:nvPr/>
          </p:nvCxnSpPr>
          <p:spPr>
            <a:xfrm>
              <a:off x="2628900" y="866775"/>
              <a:ext cx="771773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3400673" y="866775"/>
              <a:ext cx="114744" cy="1143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" name="直接连接符 14"/>
            <p:cNvCxnSpPr/>
            <p:nvPr/>
          </p:nvCxnSpPr>
          <p:spPr>
            <a:xfrm flipV="1">
              <a:off x="3515417" y="866775"/>
              <a:ext cx="113172" cy="1143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3628589" y="866775"/>
              <a:ext cx="75291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TextBox 17" hidden="1"/>
          <p:cNvSpPr txBox="1">
            <a:spLocks noChangeArrowheads="1"/>
          </p:cNvSpPr>
          <p:nvPr/>
        </p:nvSpPr>
        <p:spPr bwMode="auto">
          <a:xfrm>
            <a:off x="7092950" y="188913"/>
            <a:ext cx="1620838" cy="307975"/>
          </a:xfrm>
          <a:prstGeom prst="rect">
            <a:avLst/>
          </a:prstGeom>
          <a:noFill/>
          <a:ln>
            <a:noFill/>
          </a:ln>
        </p:spPr>
        <p:txBody>
          <a:bodyPr wrap="none">
            <a:spAutoFit/>
          </a:bodyPr>
          <a:lstStyle>
            <a:lvl1pPr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79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595959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公共资源交易中心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595959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179388" y="946150"/>
            <a:ext cx="6638925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7"/>
          <p:cNvSpPr>
            <a:spLocks noChangeArrowheads="1"/>
          </p:cNvSpPr>
          <p:nvPr/>
        </p:nvSpPr>
        <p:spPr bwMode="auto">
          <a:xfrm>
            <a:off x="0" y="908050"/>
            <a:ext cx="215900" cy="7143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wrap="none" anchor="ctr"/>
          <a:lstStyle>
            <a:lvl1pPr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79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31755" name="Picture 2" descr="C:\Users\Administrator\Desktop\待选\待选\3\标志.jpg" hidden="1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43863" y="6021388"/>
            <a:ext cx="1123950" cy="1069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756" name="Picture 2" descr="C:\Users\Administrator\Desktop\待选\待选\3\标志.jpg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20050" y="6021388"/>
            <a:ext cx="1123950" cy="1069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标题 14"/>
          <p:cNvSpPr>
            <a:spLocks noGrp="1"/>
          </p:cNvSpPr>
          <p:nvPr>
            <p:ph type="title"/>
          </p:nvPr>
        </p:nvSpPr>
        <p:spPr>
          <a:xfrm>
            <a:off x="179514" y="116195"/>
            <a:ext cx="6680914" cy="812530"/>
          </a:xfrm>
          <a:prstGeom prst="rect">
            <a:avLst/>
          </a:prstGeom>
          <a:noFill/>
        </p:spPr>
        <p:txBody>
          <a:bodyPr rtlCol="0">
            <a:spAutoFit/>
          </a:bodyPr>
          <a:lstStyle>
            <a:lvl1pPr algn="l">
              <a:defRPr lang="zh-CN" altLang="en-US" sz="3600" b="1" spc="300">
                <a:solidFill>
                  <a:schemeClr val="tx1">
                    <a:lumMod val="65000"/>
                    <a:lumOff val="35000"/>
                  </a:schemeClr>
                </a:solidFill>
                <a:latin typeface="方正大黑简体" pitchFamily="65" charset="-122"/>
                <a:ea typeface="方正大黑简体" pitchFamily="65" charset="-122"/>
                <a:cs typeface="+mn-cs"/>
              </a:defRPr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22" name="日期占位符 2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518BF2B6-8622-4C66-8E7E-10D956D7BF0A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3" name="页脚占位符 3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24" name="灯片编号占位符 4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defTabSz="121793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lang="zh-CN" altLang="en-US" dirty="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 flipH="1">
            <a:off x="179388" y="1019175"/>
            <a:ext cx="6638925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0" y="981075"/>
            <a:ext cx="215900" cy="7143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wrap="none" anchor="ctr"/>
          <a:lstStyle>
            <a:lvl1pPr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79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6151" name="Picture 2" descr="C:\Users\Administrator\Desktop\待选\待选\3\标志.jpg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43863" y="6021388"/>
            <a:ext cx="1123950" cy="1069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标题 14"/>
          <p:cNvSpPr>
            <a:spLocks noGrp="1"/>
          </p:cNvSpPr>
          <p:nvPr>
            <p:ph type="title"/>
          </p:nvPr>
        </p:nvSpPr>
        <p:spPr>
          <a:xfrm>
            <a:off x="168748" y="96190"/>
            <a:ext cx="6275460" cy="812530"/>
          </a:xfrm>
          <a:prstGeom prst="rect">
            <a:avLst/>
          </a:prstGeom>
          <a:noFill/>
        </p:spPr>
        <p:txBody>
          <a:bodyPr rtlCol="0">
            <a:spAutoFit/>
          </a:bodyPr>
          <a:lstStyle>
            <a:lvl1pPr algn="l">
              <a:defRPr lang="zh-CN" altLang="en-US" sz="3600" b="1" spc="300">
                <a:solidFill>
                  <a:schemeClr val="tx1">
                    <a:lumMod val="65000"/>
                    <a:lumOff val="35000"/>
                  </a:schemeClr>
                </a:solidFill>
                <a:latin typeface="方正大黑简体" pitchFamily="65" charset="-122"/>
                <a:ea typeface="方正大黑简体" pitchFamily="65" charset="-122"/>
                <a:cs typeface="+mn-cs"/>
              </a:defRPr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13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5A74CE5-D63F-4D36-ACA3-876ABD58E8D7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defTabSz="121793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lang="zh-CN" altLang="en-US" dirty="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 flipH="1">
            <a:off x="179388" y="1019175"/>
            <a:ext cx="6638925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0" y="981075"/>
            <a:ext cx="215900" cy="7143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wrap="none" anchor="ctr"/>
          <a:lstStyle>
            <a:lvl1pPr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79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7175" name="Picture 2" descr="C:\Users\Administrator\Desktop\待选\待选\3\标志.jpg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43863" y="6021388"/>
            <a:ext cx="1123950" cy="1069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标题 14"/>
          <p:cNvSpPr>
            <a:spLocks noGrp="1"/>
          </p:cNvSpPr>
          <p:nvPr>
            <p:ph type="title"/>
          </p:nvPr>
        </p:nvSpPr>
        <p:spPr>
          <a:xfrm>
            <a:off x="168748" y="96190"/>
            <a:ext cx="6275460" cy="812530"/>
          </a:xfrm>
          <a:prstGeom prst="rect">
            <a:avLst/>
          </a:prstGeom>
          <a:noFill/>
        </p:spPr>
        <p:txBody>
          <a:bodyPr rtlCol="0">
            <a:spAutoFit/>
          </a:bodyPr>
          <a:lstStyle>
            <a:lvl1pPr algn="l">
              <a:defRPr lang="zh-CN" altLang="en-US" sz="3600" b="1" spc="300">
                <a:solidFill>
                  <a:schemeClr val="tx1">
                    <a:lumMod val="65000"/>
                    <a:lumOff val="35000"/>
                  </a:schemeClr>
                </a:solidFill>
                <a:latin typeface="方正大黑简体" pitchFamily="65" charset="-122"/>
                <a:ea typeface="方正大黑简体" pitchFamily="65" charset="-122"/>
                <a:cs typeface="+mn-cs"/>
              </a:defRPr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13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793C3674-C66B-4DCA-BDCF-27A087E27F28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defTabSz="121793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lang="zh-CN" altLang="en-US" dirty="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接连接符 9"/>
          <p:cNvCxnSpPr/>
          <p:nvPr/>
        </p:nvCxnSpPr>
        <p:spPr>
          <a:xfrm flipH="1">
            <a:off x="179388" y="1019175"/>
            <a:ext cx="6638925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0" y="981075"/>
            <a:ext cx="215900" cy="7143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wrap="none" anchor="ctr"/>
          <a:lstStyle>
            <a:lvl1pPr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79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  <p:pic>
        <p:nvPicPr>
          <p:cNvPr id="8199" name="Picture 2" descr="C:\Users\Administrator\Desktop\待选\待选\3\标志.jpg"/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43863" y="6021388"/>
            <a:ext cx="1123950" cy="10699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标题 14"/>
          <p:cNvSpPr>
            <a:spLocks noGrp="1"/>
          </p:cNvSpPr>
          <p:nvPr>
            <p:ph type="title"/>
          </p:nvPr>
        </p:nvSpPr>
        <p:spPr>
          <a:xfrm>
            <a:off x="168748" y="96190"/>
            <a:ext cx="6275460" cy="812530"/>
          </a:xfrm>
          <a:prstGeom prst="rect">
            <a:avLst/>
          </a:prstGeom>
          <a:noFill/>
        </p:spPr>
        <p:txBody>
          <a:bodyPr rtlCol="0">
            <a:spAutoFit/>
          </a:bodyPr>
          <a:lstStyle>
            <a:lvl1pPr algn="l">
              <a:defRPr lang="zh-CN" altLang="en-US" sz="3600" b="1" spc="300">
                <a:solidFill>
                  <a:schemeClr val="tx1">
                    <a:lumMod val="65000"/>
                    <a:lumOff val="35000"/>
                  </a:schemeClr>
                </a:solidFill>
                <a:latin typeface="方正大黑简体" pitchFamily="65" charset="-122"/>
                <a:ea typeface="方正大黑简体" pitchFamily="65" charset="-122"/>
                <a:cs typeface="+mn-cs"/>
              </a:defRPr>
            </a:lvl1pPr>
          </a:lstStyle>
          <a:p>
            <a:pPr lvl="0"/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13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0FFC99A-7529-496D-B746-E622ED359B86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defTabSz="121793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lang="zh-CN" altLang="en-US" dirty="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10"/>
          <p:cNvSpPr txBox="1">
            <a:spLocks noChangeArrowheads="1"/>
          </p:cNvSpPr>
          <p:nvPr/>
        </p:nvSpPr>
        <p:spPr bwMode="auto">
          <a:xfrm>
            <a:off x="457200" y="1295400"/>
            <a:ext cx="8458200" cy="4619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11" name="TextBox 11"/>
          <p:cNvSpPr txBox="1">
            <a:spLocks noChangeArrowheads="1"/>
          </p:cNvSpPr>
          <p:nvPr/>
        </p:nvSpPr>
        <p:spPr bwMode="auto">
          <a:xfrm>
            <a:off x="381000" y="1447800"/>
            <a:ext cx="8458200" cy="46196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华文中宋" panose="02010600040101010101" pitchFamily="2" charset="-122"/>
              <a:ea typeface="华文中宋" panose="02010600040101010101" pitchFamily="2" charset="-122"/>
              <a:cs typeface="+mn-cs"/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12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1054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第二级</a:t>
            </a:r>
            <a:endParaRPr lang="zh-CN" altLang="en-US" noProof="1"/>
          </a:p>
          <a:p>
            <a:pPr lvl="2"/>
            <a:r>
              <a:rPr lang="zh-CN" altLang="en-US" noProof="1"/>
              <a:t>第三级</a:t>
            </a:r>
            <a:endParaRPr lang="zh-CN" altLang="en-US" noProof="1"/>
          </a:p>
          <a:p>
            <a:pPr lvl="3"/>
            <a:r>
              <a:rPr lang="zh-CN" altLang="en-US" noProof="1"/>
              <a:t>第四级</a:t>
            </a:r>
            <a:endParaRPr lang="zh-CN" altLang="en-US" noProof="1"/>
          </a:p>
          <a:p>
            <a:pPr lvl="4"/>
            <a:r>
              <a:rPr lang="zh-CN" altLang="en-US" noProof="1"/>
              <a:t>第五级</a:t>
            </a:r>
            <a:endParaRPr lang="zh-CN" altLang="en-US" noProof="1"/>
          </a:p>
        </p:txBody>
      </p:sp>
      <p:sp>
        <p:nvSpPr>
          <p:cNvPr id="10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76200" y="374650"/>
            <a:ext cx="5791200" cy="563563"/>
          </a:xfrm>
        </p:spPr>
        <p:txBody>
          <a:bodyPr/>
          <a:lstStyle>
            <a:lvl1pPr algn="l">
              <a:defRPr>
                <a:latin typeface="黑体" panose="02010609060101010101" charset="-122"/>
                <a:ea typeface="黑体" panose="02010609060101010101" charset="-122"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10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defTabSz="9144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eaLnBrk="1" hangingPunct="1">
              <a:buNone/>
            </a:pPr>
            <a:fld id="{9A0DB2DC-4C9A-4742-B13C-FB6460FD3503}" type="slidenum">
              <a:rPr lang="en-US" altLang="zh-CN" dirty="0">
                <a:latin typeface="Calibri" panose="020F0502020204030204" pitchFamily="34" charset="0"/>
              </a:rPr>
            </a:fld>
            <a:endParaRPr lang="en-US" altLang="zh-CN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3" name="图片 10" hidden="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108575" y="-1808162"/>
            <a:ext cx="5175250" cy="9763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5725" y="175265"/>
            <a:ext cx="1938208" cy="949483"/>
          </a:xfrm>
          <a:prstGeom prst="rect">
            <a:avLst/>
          </a:prstGeom>
          <a:effectLst>
            <a:glow rad="101600">
              <a:schemeClr val="bg1">
                <a:alpha val="40000"/>
              </a:schemeClr>
            </a:glow>
          </a:effectLst>
        </p:spPr>
      </p:pic>
      <p:sp>
        <p:nvSpPr>
          <p:cNvPr id="12" name="矩形 11"/>
          <p:cNvSpPr/>
          <p:nvPr/>
        </p:nvSpPr>
        <p:spPr>
          <a:xfrm>
            <a:off x="0" y="4656138"/>
            <a:ext cx="9144000" cy="222885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1C97D2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3" name="矩形 13" hidden="1"/>
          <p:cNvSpPr>
            <a:spLocks noChangeArrowheads="1"/>
          </p:cNvSpPr>
          <p:nvPr/>
        </p:nvSpPr>
        <p:spPr bwMode="auto">
          <a:xfrm>
            <a:off x="539750" y="6524625"/>
            <a:ext cx="8564563" cy="3079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121793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江苏国泰新点软件有限公司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4" name="日期占位符 1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B5D3B151-4BAC-4DC4-B8B0-B716803BB851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5" name="页脚占位符 2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16" name="灯片编号占位符 3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p>
            <a:pPr algn="r" defTabSz="1217930" eaLnBrk="1" hangingPunct="1">
              <a:buNone/>
            </a:pPr>
            <a:fld id="{9A0DB2DC-4C9A-4742-B13C-FB6460FD3503}" type="slidenum">
              <a:rPr lang="zh-CN" altLang="en-US" dirty="0">
                <a:latin typeface="Calibri" panose="020F0502020204030204" pitchFamily="34" charset="0"/>
                <a:ea typeface="微软雅黑" panose="020B0503020204020204" pitchFamily="34" charset="-122"/>
              </a:rPr>
            </a:fld>
            <a:endParaRPr lang="zh-CN" altLang="en-US" dirty="0"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5.xml"/><Relationship Id="rId8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4" Type="http://schemas.openxmlformats.org/officeDocument/2006/relationships/theme" Target="../theme/theme3.xml"/><Relationship Id="rId13" Type="http://schemas.openxmlformats.org/officeDocument/2006/relationships/image" Target="../media/image2.jpeg"/><Relationship Id="rId12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26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标题占位符 2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文本占位符 3"/>
          <p:cNvSpPr>
            <a:spLocks noGrp="1"/>
          </p:cNvSpPr>
          <p:nvPr>
            <p:ph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219200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97CFD916-B75A-4B1A-BF56-73423B288CBB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219200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</a:lstStyle>
          <a:p>
            <a:pPr lvl="0" defTabSz="121793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  <p:pic>
        <p:nvPicPr>
          <p:cNvPr id="1031" name="Picture 2" descr="C:\Users\Administrator\Desktop\待选\待选\3\标志.jpg"/>
          <p:cNvPicPr>
            <a:picLocks noChangeAspect="1"/>
          </p:cNvPicPr>
          <p:nvPr userDrawn="1"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43863" y="6021388"/>
            <a:ext cx="1123950" cy="10699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9" name="直接连接符 8"/>
          <p:cNvCxnSpPr/>
          <p:nvPr/>
        </p:nvCxnSpPr>
        <p:spPr>
          <a:xfrm flipH="1">
            <a:off x="179388" y="1019175"/>
            <a:ext cx="6638925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3" name="Rectangle 7"/>
          <p:cNvSpPr>
            <a:spLocks noChangeArrowheads="1"/>
          </p:cNvSpPr>
          <p:nvPr/>
        </p:nvSpPr>
        <p:spPr bwMode="auto">
          <a:xfrm>
            <a:off x="0" y="981075"/>
            <a:ext cx="215900" cy="7143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wrap="none" anchor="ctr"/>
          <a:lstStyle>
            <a:lvl1pPr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79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91313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313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2pPr>
      <a:lvl3pPr algn="ctr" defTabSz="91313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3pPr>
      <a:lvl4pPr algn="ctr" defTabSz="91313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4pPr>
      <a:lvl5pPr algn="ctr" defTabSz="91313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5pPr>
      <a:lvl6pPr marL="457200" algn="ctr" defTabSz="91313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6pPr>
      <a:lvl7pPr marL="914400" algn="ctr" defTabSz="91313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7pPr>
      <a:lvl8pPr marL="1371600" algn="ctr" defTabSz="91313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8pPr>
      <a:lvl9pPr marL="1828800" algn="ctr" defTabSz="91313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9pPr>
    </p:titleStyle>
    <p:bodyStyle>
      <a:lvl1pPr marL="341630" indent="-341630" algn="l" defTabSz="9131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680" indent="-284480" algn="l" defTabSz="9131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defTabSz="9131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defTabSz="9131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defTabSz="9131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占位符 2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3"/>
          <p:cNvSpPr>
            <a:spLocks noGrp="1"/>
          </p:cNvSpPr>
          <p:nvPr>
            <p:ph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219200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63E664D8-DED8-4EEB-9398-FF00CB321A2D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219200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</a:lstStyle>
          <a:p>
            <a:pPr lvl="0" defTabSz="121793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hf sldNum="0" hdr="0" ftr="0" dt="0"/>
  <p:txStyles>
    <p:titleStyle>
      <a:lvl1pPr algn="ctr" defTabSz="91313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313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2pPr>
      <a:lvl3pPr algn="ctr" defTabSz="91313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3pPr>
      <a:lvl4pPr algn="ctr" defTabSz="91313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4pPr>
      <a:lvl5pPr algn="ctr" defTabSz="91313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5pPr>
      <a:lvl6pPr marL="457200" algn="ctr" defTabSz="91313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6pPr>
      <a:lvl7pPr marL="914400" algn="ctr" defTabSz="91313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7pPr>
      <a:lvl8pPr marL="1371600" algn="ctr" defTabSz="91313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8pPr>
      <a:lvl9pPr marL="1828800" algn="ctr" defTabSz="91313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9pPr>
    </p:titleStyle>
    <p:bodyStyle>
      <a:lvl1pPr marL="341630" indent="-341630" algn="l" defTabSz="9131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680" indent="-284480" algn="l" defTabSz="9131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defTabSz="9131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defTabSz="9131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defTabSz="9131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074" name="标题占位符 2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075" name="文本占位符 3"/>
          <p:cNvSpPr>
            <a:spLocks noGrp="1"/>
          </p:cNvSpPr>
          <p:nvPr>
            <p:ph type="body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219200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微软雅黑" panose="020B0503020204020204" pitchFamily="34" charset="-122"/>
              </a:defRPr>
            </a:lvl1pPr>
          </a:lstStyle>
          <a:p>
            <a:pPr marL="0" marR="0" lvl="0" indent="0" algn="l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D250A43-D73D-4867-A2D7-13FCD285F8E2}" type="datetimeFigureOut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微软雅黑" panose="020B0503020204020204" pitchFamily="34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219200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prstClr val="black">
                    <a:tint val="75000"/>
                  </a:prstClr>
                </a:solidFill>
                <a:latin typeface="Calibri" panose="020F0502020204030204"/>
                <a:ea typeface="微软雅黑" panose="020B0503020204020204" pitchFamily="34" charset="-122"/>
              </a:defRPr>
            </a:lvl1pPr>
          </a:lstStyle>
          <a:p>
            <a:pPr marL="0" marR="0" lvl="0" indent="0" algn="ctr" defTabSz="1219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  <a:latin typeface="Calibri" panose="020F0502020204030204" pitchFamily="34" charset="0"/>
                <a:ea typeface="微软雅黑" panose="020B0503020204020204" pitchFamily="34" charset="-122"/>
              </a:defRPr>
            </a:lvl1pPr>
          </a:lstStyle>
          <a:p>
            <a:pPr lvl="0" defTabSz="1217930" eaLnBrk="1" hangingPunct="1">
              <a:buNone/>
            </a:pPr>
            <a:fld id="{9A0DB2DC-4C9A-4742-B13C-FB6460FD3503}" type="slidenum">
              <a:rPr lang="zh-CN" altLang="en-US" dirty="0"/>
            </a:fld>
            <a:endParaRPr lang="zh-CN" altLang="en-US" dirty="0"/>
          </a:p>
        </p:txBody>
      </p:sp>
      <p:pic>
        <p:nvPicPr>
          <p:cNvPr id="3079" name="Picture 2" descr="C:\Users\Administrator\Desktop\待选\待选\3\标志.jpg"/>
          <p:cNvPicPr>
            <a:picLocks noChangeAspect="1"/>
          </p:cNvPicPr>
          <p:nvPr userDrawn="1"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043863" y="6021388"/>
            <a:ext cx="1123950" cy="1069975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9" name="直接连接符 8"/>
          <p:cNvCxnSpPr/>
          <p:nvPr/>
        </p:nvCxnSpPr>
        <p:spPr>
          <a:xfrm flipH="1">
            <a:off x="179388" y="1019175"/>
            <a:ext cx="6638925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33" name="Rectangle 7"/>
          <p:cNvSpPr>
            <a:spLocks noChangeArrowheads="1"/>
          </p:cNvSpPr>
          <p:nvPr/>
        </p:nvSpPr>
        <p:spPr bwMode="auto">
          <a:xfrm>
            <a:off x="0" y="981075"/>
            <a:ext cx="215900" cy="7143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txBody>
          <a:bodyPr wrap="none" anchor="ctr"/>
          <a:lstStyle>
            <a:lvl1pPr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defTabSz="121793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defTabSz="121793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121793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  <p:sldLayoutId id="2147483674" r:id="rId8"/>
    <p:sldLayoutId id="2147483675" r:id="rId9"/>
    <p:sldLayoutId id="2147483676" r:id="rId10"/>
    <p:sldLayoutId id="2147483677" r:id="rId11"/>
    <p:sldLayoutId id="2147483678" r:id="rId12"/>
  </p:sldLayoutIdLst>
  <p:hf sldNum="0" hdr="0" ftr="0" dt="0"/>
  <p:txStyles>
    <p:titleStyle>
      <a:lvl1pPr algn="ctr" defTabSz="91313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91313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2pPr>
      <a:lvl3pPr algn="ctr" defTabSz="91313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3pPr>
      <a:lvl4pPr algn="ctr" defTabSz="91313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4pPr>
      <a:lvl5pPr algn="ctr" defTabSz="91313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5pPr>
      <a:lvl6pPr marL="457200" algn="ctr" defTabSz="91313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6pPr>
      <a:lvl7pPr marL="914400" algn="ctr" defTabSz="91313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7pPr>
      <a:lvl8pPr marL="1371600" algn="ctr" defTabSz="91313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8pPr>
      <a:lvl9pPr marL="1828800" algn="ctr" defTabSz="91313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微软雅黑" panose="020B0503020204020204" pitchFamily="34" charset="-122"/>
        </a:defRPr>
      </a:lvl9pPr>
    </p:titleStyle>
    <p:bodyStyle>
      <a:lvl1pPr marL="341630" indent="-341630" algn="l" defTabSz="9131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1680" indent="-284480" algn="l" defTabSz="9131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defTabSz="9131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defTabSz="9131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defTabSz="913130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4.jpe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8.png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4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4.jpe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image" Target="../media/image22.png"/><Relationship Id="rId1" Type="http://schemas.openxmlformats.org/officeDocument/2006/relationships/image" Target="../media/image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image" Target="../media/image4.jpe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4.png"/><Relationship Id="rId1" Type="http://schemas.openxmlformats.org/officeDocument/2006/relationships/image" Target="../media/image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5.png"/><Relationship Id="rId1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image" Target="../media/image4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1.xml"/><Relationship Id="rId6" Type="http://schemas.openxmlformats.org/officeDocument/2006/relationships/slideLayout" Target="../slideLayouts/slideLayout23.xml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image" Target="../media/image4.jpeg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2.xml"/><Relationship Id="rId6" Type="http://schemas.openxmlformats.org/officeDocument/2006/relationships/slideLayout" Target="../slideLayouts/slideLayout23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4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4.jpeg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23.xml"/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image" Target="../media/image4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4.jpeg"/></Relationships>
</file>

<file path=ppt/slides/_rels/slide28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4.xml"/><Relationship Id="rId6" Type="http://schemas.openxmlformats.org/officeDocument/2006/relationships/slideLayout" Target="../slideLayouts/slideLayout22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4.jpe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5.xml"/><Relationship Id="rId7" Type="http://schemas.openxmlformats.org/officeDocument/2006/relationships/slideLayout" Target="../slideLayouts/slideLayout22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image" Target="../media/image53.png"/><Relationship Id="rId7" Type="http://schemas.openxmlformats.org/officeDocument/2006/relationships/image" Target="../media/image52.png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0" Type="http://schemas.openxmlformats.org/officeDocument/2006/relationships/notesSlide" Target="../notesSlides/notesSlide16.xml"/><Relationship Id="rId1" Type="http://schemas.openxmlformats.org/officeDocument/2006/relationships/image" Target="../media/image4.jpeg"/></Relationships>
</file>

<file path=ppt/slides/_rels/slide31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7.xml"/><Relationship Id="rId6" Type="http://schemas.openxmlformats.org/officeDocument/2006/relationships/slideLayout" Target="../slideLayouts/slideLayout22.xml"/><Relationship Id="rId5" Type="http://schemas.openxmlformats.org/officeDocument/2006/relationships/image" Target="../media/image57.png"/><Relationship Id="rId4" Type="http://schemas.openxmlformats.org/officeDocument/2006/relationships/image" Target="../media/image56.png"/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image" Target="../media/image4.jpeg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image" Target="../media/image64.png"/><Relationship Id="rId7" Type="http://schemas.openxmlformats.org/officeDocument/2006/relationships/image" Target="../media/image63.png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0" Type="http://schemas.openxmlformats.org/officeDocument/2006/relationships/notesSlide" Target="../notesSlides/notesSlide18.xml"/><Relationship Id="rId1" Type="http://schemas.openxmlformats.org/officeDocument/2006/relationships/image" Target="../media/image4.jpeg"/></Relationships>
</file>

<file path=ppt/slides/_rels/slide3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image" Target="../media/image71.png"/><Relationship Id="rId7" Type="http://schemas.openxmlformats.org/officeDocument/2006/relationships/image" Target="../media/image70.png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0" Type="http://schemas.openxmlformats.org/officeDocument/2006/relationships/notesSlide" Target="../notesSlides/notesSlide19.xml"/><Relationship Id="rId1" Type="http://schemas.openxmlformats.org/officeDocument/2006/relationships/image" Target="../media/image4.jpe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0.xml"/><Relationship Id="rId7" Type="http://schemas.openxmlformats.org/officeDocument/2006/relationships/slideLayout" Target="../slideLayouts/slideLayout22.xml"/><Relationship Id="rId6" Type="http://schemas.openxmlformats.org/officeDocument/2006/relationships/image" Target="../media/image76.png"/><Relationship Id="rId5" Type="http://schemas.openxmlformats.org/officeDocument/2006/relationships/image" Target="../media/image75.png"/><Relationship Id="rId4" Type="http://schemas.openxmlformats.org/officeDocument/2006/relationships/image" Target="../media/image74.png"/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image" Target="../media/image4.jpeg"/></Relationships>
</file>

<file path=ppt/slides/_rels/slide35.xml.rels><?xml version="1.0" encoding="UTF-8" standalone="yes"?>
<Relationships xmlns="http://schemas.openxmlformats.org/package/2006/relationships"><Relationship Id="rId9" Type="http://schemas.openxmlformats.org/officeDocument/2006/relationships/image" Target="../media/image84.png"/><Relationship Id="rId8" Type="http://schemas.openxmlformats.org/officeDocument/2006/relationships/image" Target="../media/image83.png"/><Relationship Id="rId7" Type="http://schemas.openxmlformats.org/officeDocument/2006/relationships/image" Target="../media/image82.png"/><Relationship Id="rId6" Type="http://schemas.openxmlformats.org/officeDocument/2006/relationships/image" Target="../media/image81.png"/><Relationship Id="rId5" Type="http://schemas.openxmlformats.org/officeDocument/2006/relationships/image" Target="../media/image80.png"/><Relationship Id="rId4" Type="http://schemas.openxmlformats.org/officeDocument/2006/relationships/image" Target="../media/image79.png"/><Relationship Id="rId3" Type="http://schemas.openxmlformats.org/officeDocument/2006/relationships/image" Target="../media/image78.png"/><Relationship Id="rId2" Type="http://schemas.openxmlformats.org/officeDocument/2006/relationships/image" Target="../media/image77.png"/><Relationship Id="rId14" Type="http://schemas.openxmlformats.org/officeDocument/2006/relationships/notesSlide" Target="../notesSlides/notesSlide21.xml"/><Relationship Id="rId13" Type="http://schemas.openxmlformats.org/officeDocument/2006/relationships/slideLayout" Target="../slideLayouts/slideLayout22.xml"/><Relationship Id="rId12" Type="http://schemas.openxmlformats.org/officeDocument/2006/relationships/image" Target="../media/image87.png"/><Relationship Id="rId11" Type="http://schemas.openxmlformats.org/officeDocument/2006/relationships/image" Target="../media/image86.png"/><Relationship Id="rId10" Type="http://schemas.openxmlformats.org/officeDocument/2006/relationships/image" Target="../media/image85.png"/><Relationship Id="rId1" Type="http://schemas.openxmlformats.org/officeDocument/2006/relationships/image" Target="../media/image4.jpeg"/></Relationships>
</file>

<file path=ppt/slides/_rels/slide3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22.xml"/><Relationship Id="rId2" Type="http://schemas.openxmlformats.org/officeDocument/2006/relationships/image" Target="../media/image88.png"/><Relationship Id="rId1" Type="http://schemas.openxmlformats.org/officeDocument/2006/relationships/image" Target="../media/image4.jpeg"/></Relationships>
</file>

<file path=ppt/slides/_rels/slide37.xml.rels><?xml version="1.0" encoding="UTF-8" standalone="yes"?>
<Relationships xmlns="http://schemas.openxmlformats.org/package/2006/relationships"><Relationship Id="rId9" Type="http://schemas.openxmlformats.org/officeDocument/2006/relationships/image" Target="../media/image96.png"/><Relationship Id="rId8" Type="http://schemas.openxmlformats.org/officeDocument/2006/relationships/image" Target="../media/image95.png"/><Relationship Id="rId7" Type="http://schemas.openxmlformats.org/officeDocument/2006/relationships/image" Target="../media/image94.png"/><Relationship Id="rId6" Type="http://schemas.openxmlformats.org/officeDocument/2006/relationships/image" Target="../media/image93.png"/><Relationship Id="rId5" Type="http://schemas.openxmlformats.org/officeDocument/2006/relationships/image" Target="../media/image92.png"/><Relationship Id="rId4" Type="http://schemas.openxmlformats.org/officeDocument/2006/relationships/image" Target="../media/image91.png"/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6" Type="http://schemas.openxmlformats.org/officeDocument/2006/relationships/notesSlide" Target="../notesSlides/notesSlide23.xml"/><Relationship Id="rId15" Type="http://schemas.openxmlformats.org/officeDocument/2006/relationships/slideLayout" Target="../slideLayouts/slideLayout22.xml"/><Relationship Id="rId14" Type="http://schemas.openxmlformats.org/officeDocument/2006/relationships/image" Target="../media/image101.png"/><Relationship Id="rId13" Type="http://schemas.openxmlformats.org/officeDocument/2006/relationships/image" Target="../media/image100.png"/><Relationship Id="rId12" Type="http://schemas.openxmlformats.org/officeDocument/2006/relationships/image" Target="../media/image99.png"/><Relationship Id="rId11" Type="http://schemas.openxmlformats.org/officeDocument/2006/relationships/image" Target="../media/image98.png"/><Relationship Id="rId10" Type="http://schemas.openxmlformats.org/officeDocument/2006/relationships/image" Target="../media/image97.png"/><Relationship Id="rId1" Type="http://schemas.openxmlformats.org/officeDocument/2006/relationships/image" Target="../media/image4.jpeg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image" Target="../media/image108.png"/><Relationship Id="rId7" Type="http://schemas.openxmlformats.org/officeDocument/2006/relationships/image" Target="../media/image107.png"/><Relationship Id="rId6" Type="http://schemas.openxmlformats.org/officeDocument/2006/relationships/image" Target="../media/image106.png"/><Relationship Id="rId5" Type="http://schemas.openxmlformats.org/officeDocument/2006/relationships/image" Target="../media/image105.png"/><Relationship Id="rId4" Type="http://schemas.openxmlformats.org/officeDocument/2006/relationships/image" Target="../media/image104.png"/><Relationship Id="rId3" Type="http://schemas.openxmlformats.org/officeDocument/2006/relationships/image" Target="../media/image103.png"/><Relationship Id="rId2" Type="http://schemas.openxmlformats.org/officeDocument/2006/relationships/image" Target="../media/image102.png"/><Relationship Id="rId10" Type="http://schemas.openxmlformats.org/officeDocument/2006/relationships/notesSlide" Target="../notesSlides/notesSlide24.xml"/><Relationship Id="rId1" Type="http://schemas.openxmlformats.org/officeDocument/2006/relationships/image" Target="../media/image4.jpeg"/></Relationships>
</file>

<file path=ppt/slides/_rels/slide3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22.xml"/><Relationship Id="rId3" Type="http://schemas.openxmlformats.org/officeDocument/2006/relationships/image" Target="../media/image110.png"/><Relationship Id="rId2" Type="http://schemas.openxmlformats.org/officeDocument/2006/relationships/image" Target="../media/image109.png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6.png"/><Relationship Id="rId1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6.xml"/><Relationship Id="rId5" Type="http://schemas.openxmlformats.org/officeDocument/2006/relationships/slideLayout" Target="../slideLayouts/slideLayout22.xml"/><Relationship Id="rId4" Type="http://schemas.openxmlformats.org/officeDocument/2006/relationships/image" Target="../media/image113.png"/><Relationship Id="rId3" Type="http://schemas.openxmlformats.org/officeDocument/2006/relationships/image" Target="../media/image112.png"/><Relationship Id="rId2" Type="http://schemas.openxmlformats.org/officeDocument/2006/relationships/image" Target="../media/image111.png"/><Relationship Id="rId1" Type="http://schemas.openxmlformats.org/officeDocument/2006/relationships/image" Target="../media/image4.jpeg"/></Relationships>
</file>

<file path=ppt/slides/_rels/slide4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7.xml"/><Relationship Id="rId3" Type="http://schemas.openxmlformats.org/officeDocument/2006/relationships/slideLayout" Target="../slideLayouts/slideLayout22.xml"/><Relationship Id="rId2" Type="http://schemas.openxmlformats.org/officeDocument/2006/relationships/image" Target="../media/image114.png"/><Relationship Id="rId1" Type="http://schemas.openxmlformats.org/officeDocument/2006/relationships/image" Target="../media/image4.jpeg"/></Relationships>
</file>

<file path=ppt/slides/_rels/slide4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8.xml"/><Relationship Id="rId5" Type="http://schemas.openxmlformats.org/officeDocument/2006/relationships/slideLayout" Target="../slideLayouts/slideLayout22.xml"/><Relationship Id="rId4" Type="http://schemas.openxmlformats.org/officeDocument/2006/relationships/image" Target="../media/image117.png"/><Relationship Id="rId3" Type="http://schemas.openxmlformats.org/officeDocument/2006/relationships/image" Target="../media/image116.png"/><Relationship Id="rId2" Type="http://schemas.openxmlformats.org/officeDocument/2006/relationships/image" Target="../media/image115.png"/><Relationship Id="rId1" Type="http://schemas.openxmlformats.org/officeDocument/2006/relationships/image" Target="../media/image4.jpeg"/></Relationships>
</file>

<file path=ppt/slides/_rels/slide4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9.xml"/><Relationship Id="rId6" Type="http://schemas.openxmlformats.org/officeDocument/2006/relationships/slideLayout" Target="../slideLayouts/slideLayout22.xml"/><Relationship Id="rId5" Type="http://schemas.openxmlformats.org/officeDocument/2006/relationships/image" Target="../media/image120.png"/><Relationship Id="rId4" Type="http://schemas.openxmlformats.org/officeDocument/2006/relationships/image" Target="../media/image119.png"/><Relationship Id="rId3" Type="http://schemas.openxmlformats.org/officeDocument/2006/relationships/image" Target="../media/image116.png"/><Relationship Id="rId2" Type="http://schemas.openxmlformats.org/officeDocument/2006/relationships/image" Target="../media/image118.png"/><Relationship Id="rId1" Type="http://schemas.openxmlformats.org/officeDocument/2006/relationships/image" Target="../media/image4.jpeg"/></Relationships>
</file>

<file path=ppt/slides/_rels/slide4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0.xml"/><Relationship Id="rId5" Type="http://schemas.openxmlformats.org/officeDocument/2006/relationships/slideLayout" Target="../slideLayouts/slideLayout22.xml"/><Relationship Id="rId4" Type="http://schemas.openxmlformats.org/officeDocument/2006/relationships/image" Target="../media/image123.png"/><Relationship Id="rId3" Type="http://schemas.openxmlformats.org/officeDocument/2006/relationships/image" Target="../media/image122.png"/><Relationship Id="rId2" Type="http://schemas.openxmlformats.org/officeDocument/2006/relationships/image" Target="../media/image121.png"/><Relationship Id="rId1" Type="http://schemas.openxmlformats.org/officeDocument/2006/relationships/image" Target="../media/image4.jpeg"/></Relationships>
</file>

<file path=ppt/slides/_rels/slide4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1.xml"/><Relationship Id="rId8" Type="http://schemas.openxmlformats.org/officeDocument/2006/relationships/slideLayout" Target="../slideLayouts/slideLayout22.xml"/><Relationship Id="rId7" Type="http://schemas.openxmlformats.org/officeDocument/2006/relationships/image" Target="../media/image128.png"/><Relationship Id="rId6" Type="http://schemas.openxmlformats.org/officeDocument/2006/relationships/image" Target="../media/image127.png"/><Relationship Id="rId5" Type="http://schemas.openxmlformats.org/officeDocument/2006/relationships/image" Target="../media/image126.png"/><Relationship Id="rId4" Type="http://schemas.openxmlformats.org/officeDocument/2006/relationships/image" Target="../media/image125.png"/><Relationship Id="rId3" Type="http://schemas.openxmlformats.org/officeDocument/2006/relationships/image" Target="../media/image112.png"/><Relationship Id="rId2" Type="http://schemas.openxmlformats.org/officeDocument/2006/relationships/image" Target="../media/image124.png"/><Relationship Id="rId1" Type="http://schemas.openxmlformats.org/officeDocument/2006/relationships/image" Target="../media/image4.jpeg"/></Relationships>
</file>

<file path=ppt/slides/_rels/slide4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2.xml"/><Relationship Id="rId5" Type="http://schemas.openxmlformats.org/officeDocument/2006/relationships/slideLayout" Target="../slideLayouts/slideLayout22.xml"/><Relationship Id="rId4" Type="http://schemas.openxmlformats.org/officeDocument/2006/relationships/image" Target="../media/image131.png"/><Relationship Id="rId3" Type="http://schemas.openxmlformats.org/officeDocument/2006/relationships/image" Target="../media/image130.png"/><Relationship Id="rId2" Type="http://schemas.openxmlformats.org/officeDocument/2006/relationships/image" Target="../media/image129.png"/><Relationship Id="rId1" Type="http://schemas.openxmlformats.org/officeDocument/2006/relationships/image" Target="../media/image4.jpeg"/></Relationships>
</file>

<file path=ppt/slides/_rels/slide4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3.xml"/><Relationship Id="rId5" Type="http://schemas.openxmlformats.org/officeDocument/2006/relationships/slideLayout" Target="../slideLayouts/slideLayout22.xml"/><Relationship Id="rId4" Type="http://schemas.openxmlformats.org/officeDocument/2006/relationships/image" Target="../media/image134.png"/><Relationship Id="rId3" Type="http://schemas.openxmlformats.org/officeDocument/2006/relationships/image" Target="../media/image133.png"/><Relationship Id="rId2" Type="http://schemas.openxmlformats.org/officeDocument/2006/relationships/image" Target="../media/image132.png"/><Relationship Id="rId1" Type="http://schemas.openxmlformats.org/officeDocument/2006/relationships/image" Target="../media/image4.jpeg"/></Relationships>
</file>

<file path=ppt/slides/_rels/slide4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2.xml"/><Relationship Id="rId5" Type="http://schemas.openxmlformats.org/officeDocument/2006/relationships/image" Target="../media/image137.png"/><Relationship Id="rId4" Type="http://schemas.openxmlformats.org/officeDocument/2006/relationships/image" Target="../media/image136.png"/><Relationship Id="rId3" Type="http://schemas.openxmlformats.org/officeDocument/2006/relationships/image" Target="../media/image130.png"/><Relationship Id="rId2" Type="http://schemas.openxmlformats.org/officeDocument/2006/relationships/image" Target="../media/image135.png"/><Relationship Id="rId1" Type="http://schemas.openxmlformats.org/officeDocument/2006/relationships/image" Target="../media/image4.jpeg"/></Relationships>
</file>

<file path=ppt/slides/_rels/slide4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2.xml"/><Relationship Id="rId5" Type="http://schemas.openxmlformats.org/officeDocument/2006/relationships/image" Target="../media/image140.png"/><Relationship Id="rId4" Type="http://schemas.openxmlformats.org/officeDocument/2006/relationships/image" Target="../media/image139.png"/><Relationship Id="rId3" Type="http://schemas.openxmlformats.org/officeDocument/2006/relationships/image" Target="../media/image130.png"/><Relationship Id="rId2" Type="http://schemas.openxmlformats.org/officeDocument/2006/relationships/image" Target="../media/image138.png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4.jpeg"/></Relationships>
</file>

<file path=ppt/slides/_rels/slide5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4.xml"/><Relationship Id="rId8" Type="http://schemas.openxmlformats.org/officeDocument/2006/relationships/slideLayout" Target="../slideLayouts/slideLayout23.xml"/><Relationship Id="rId7" Type="http://schemas.openxmlformats.org/officeDocument/2006/relationships/image" Target="../media/image146.png"/><Relationship Id="rId6" Type="http://schemas.openxmlformats.org/officeDocument/2006/relationships/image" Target="../media/image145.png"/><Relationship Id="rId5" Type="http://schemas.openxmlformats.org/officeDocument/2006/relationships/image" Target="../media/image144.png"/><Relationship Id="rId4" Type="http://schemas.openxmlformats.org/officeDocument/2006/relationships/image" Target="../media/image143.png"/><Relationship Id="rId3" Type="http://schemas.openxmlformats.org/officeDocument/2006/relationships/image" Target="../media/image142.png"/><Relationship Id="rId2" Type="http://schemas.openxmlformats.org/officeDocument/2006/relationships/image" Target="../media/image141.png"/><Relationship Id="rId1" Type="http://schemas.openxmlformats.org/officeDocument/2006/relationships/image" Target="../media/image4.jpeg"/></Relationships>
</file>

<file path=ppt/slides/_rels/slide52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6.xml"/><Relationship Id="rId6" Type="http://schemas.openxmlformats.org/officeDocument/2006/relationships/image" Target="../media/image150.png"/><Relationship Id="rId5" Type="http://schemas.openxmlformats.org/officeDocument/2006/relationships/image" Target="../media/image149.png"/><Relationship Id="rId4" Type="http://schemas.openxmlformats.org/officeDocument/2006/relationships/image" Target="../media/image72.png"/><Relationship Id="rId3" Type="http://schemas.openxmlformats.org/officeDocument/2006/relationships/image" Target="../media/image148.png"/><Relationship Id="rId2" Type="http://schemas.openxmlformats.org/officeDocument/2006/relationships/image" Target="../media/image147.png"/><Relationship Id="rId1" Type="http://schemas.openxmlformats.org/officeDocument/2006/relationships/image" Target="../media/image4.jpeg"/></Relationships>
</file>

<file path=ppt/slides/_rels/slide5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35.xml"/><Relationship Id="rId8" Type="http://schemas.openxmlformats.org/officeDocument/2006/relationships/slideLayout" Target="../slideLayouts/slideLayout6.xml"/><Relationship Id="rId7" Type="http://schemas.openxmlformats.org/officeDocument/2006/relationships/image" Target="../media/image156.png"/><Relationship Id="rId6" Type="http://schemas.openxmlformats.org/officeDocument/2006/relationships/image" Target="../media/image155.png"/><Relationship Id="rId5" Type="http://schemas.openxmlformats.org/officeDocument/2006/relationships/image" Target="../media/image154.png"/><Relationship Id="rId4" Type="http://schemas.openxmlformats.org/officeDocument/2006/relationships/image" Target="../media/image153.png"/><Relationship Id="rId3" Type="http://schemas.openxmlformats.org/officeDocument/2006/relationships/image" Target="../media/image152.png"/><Relationship Id="rId2" Type="http://schemas.openxmlformats.org/officeDocument/2006/relationships/image" Target="../media/image151.png"/><Relationship Id="rId1" Type="http://schemas.openxmlformats.org/officeDocument/2006/relationships/image" Target="../media/image4.jpeg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6.xml"/><Relationship Id="rId7" Type="http://schemas.openxmlformats.org/officeDocument/2006/relationships/slideLayout" Target="../slideLayouts/slideLayout22.xml"/><Relationship Id="rId6" Type="http://schemas.openxmlformats.org/officeDocument/2006/relationships/image" Target="../media/image161.png"/><Relationship Id="rId5" Type="http://schemas.openxmlformats.org/officeDocument/2006/relationships/image" Target="../media/image160.png"/><Relationship Id="rId4" Type="http://schemas.openxmlformats.org/officeDocument/2006/relationships/image" Target="../media/image159.png"/><Relationship Id="rId3" Type="http://schemas.openxmlformats.org/officeDocument/2006/relationships/image" Target="../media/image158.png"/><Relationship Id="rId2" Type="http://schemas.openxmlformats.org/officeDocument/2006/relationships/image" Target="../media/image157.png"/><Relationship Id="rId1" Type="http://schemas.openxmlformats.org/officeDocument/2006/relationships/image" Target="../media/image4.jpeg"/></Relationships>
</file>

<file path=ppt/slides/_rels/slide55.xml.rels><?xml version="1.0" encoding="UTF-8" standalone="yes"?>
<Relationships xmlns="http://schemas.openxmlformats.org/package/2006/relationships"><Relationship Id="rId9" Type="http://schemas.openxmlformats.org/officeDocument/2006/relationships/image" Target="../media/image83.png"/><Relationship Id="rId8" Type="http://schemas.openxmlformats.org/officeDocument/2006/relationships/image" Target="../media/image82.png"/><Relationship Id="rId7" Type="http://schemas.openxmlformats.org/officeDocument/2006/relationships/image" Target="../media/image81.png"/><Relationship Id="rId6" Type="http://schemas.openxmlformats.org/officeDocument/2006/relationships/image" Target="../media/image80.png"/><Relationship Id="rId5" Type="http://schemas.openxmlformats.org/officeDocument/2006/relationships/image" Target="../media/image164.png"/><Relationship Id="rId4" Type="http://schemas.openxmlformats.org/officeDocument/2006/relationships/image" Target="../media/image163.png"/><Relationship Id="rId3" Type="http://schemas.openxmlformats.org/officeDocument/2006/relationships/image" Target="../media/image162.png"/><Relationship Id="rId2" Type="http://schemas.openxmlformats.org/officeDocument/2006/relationships/image" Target="../media/image160.png"/><Relationship Id="rId16" Type="http://schemas.openxmlformats.org/officeDocument/2006/relationships/notesSlide" Target="../notesSlides/notesSlide37.xml"/><Relationship Id="rId15" Type="http://schemas.openxmlformats.org/officeDocument/2006/relationships/slideLayout" Target="../slideLayouts/slideLayout22.xml"/><Relationship Id="rId14" Type="http://schemas.openxmlformats.org/officeDocument/2006/relationships/image" Target="../media/image168.png"/><Relationship Id="rId13" Type="http://schemas.openxmlformats.org/officeDocument/2006/relationships/image" Target="../media/image85.png"/><Relationship Id="rId12" Type="http://schemas.openxmlformats.org/officeDocument/2006/relationships/image" Target="../media/image167.png"/><Relationship Id="rId11" Type="http://schemas.openxmlformats.org/officeDocument/2006/relationships/image" Target="../media/image166.png"/><Relationship Id="rId10" Type="http://schemas.openxmlformats.org/officeDocument/2006/relationships/image" Target="../media/image165.png"/><Relationship Id="rId1" Type="http://schemas.openxmlformats.org/officeDocument/2006/relationships/image" Target="../media/image4.jpeg"/></Relationships>
</file>

<file path=ppt/slides/_rels/slide5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8.xml"/><Relationship Id="rId4" Type="http://schemas.openxmlformats.org/officeDocument/2006/relationships/slideLayout" Target="../slideLayouts/slideLayout22.xml"/><Relationship Id="rId3" Type="http://schemas.openxmlformats.org/officeDocument/2006/relationships/image" Target="../media/image170.png"/><Relationship Id="rId2" Type="http://schemas.openxmlformats.org/officeDocument/2006/relationships/image" Target="../media/image169.png"/><Relationship Id="rId1" Type="http://schemas.openxmlformats.org/officeDocument/2006/relationships/image" Target="../media/image4.jpeg"/></Relationships>
</file>

<file path=ppt/slides/_rels/slide57.xml.rels><?xml version="1.0" encoding="UTF-8" standalone="yes"?>
<Relationships xmlns="http://schemas.openxmlformats.org/package/2006/relationships"><Relationship Id="rId9" Type="http://schemas.openxmlformats.org/officeDocument/2006/relationships/image" Target="../media/image178.png"/><Relationship Id="rId8" Type="http://schemas.openxmlformats.org/officeDocument/2006/relationships/image" Target="../media/image177.png"/><Relationship Id="rId7" Type="http://schemas.openxmlformats.org/officeDocument/2006/relationships/image" Target="../media/image176.png"/><Relationship Id="rId6" Type="http://schemas.openxmlformats.org/officeDocument/2006/relationships/image" Target="../media/image175.png"/><Relationship Id="rId5" Type="http://schemas.openxmlformats.org/officeDocument/2006/relationships/image" Target="../media/image174.png"/><Relationship Id="rId4" Type="http://schemas.openxmlformats.org/officeDocument/2006/relationships/image" Target="../media/image173.png"/><Relationship Id="rId3" Type="http://schemas.openxmlformats.org/officeDocument/2006/relationships/image" Target="../media/image172.png"/><Relationship Id="rId2" Type="http://schemas.openxmlformats.org/officeDocument/2006/relationships/image" Target="../media/image171.png"/><Relationship Id="rId11" Type="http://schemas.openxmlformats.org/officeDocument/2006/relationships/notesSlide" Target="../notesSlides/notesSlide39.xml"/><Relationship Id="rId10" Type="http://schemas.openxmlformats.org/officeDocument/2006/relationships/slideLayout" Target="../slideLayouts/slideLayout22.xml"/><Relationship Id="rId1" Type="http://schemas.openxmlformats.org/officeDocument/2006/relationships/image" Target="../media/image4.jpeg"/></Relationships>
</file>

<file path=ppt/slides/_rels/slide5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0.xml"/><Relationship Id="rId3" Type="http://schemas.openxmlformats.org/officeDocument/2006/relationships/slideLayout" Target="../slideLayouts/slideLayout22.xml"/><Relationship Id="rId2" Type="http://schemas.openxmlformats.org/officeDocument/2006/relationships/image" Target="../media/image179.png"/><Relationship Id="rId1" Type="http://schemas.openxmlformats.org/officeDocument/2006/relationships/image" Target="../media/image4.jpeg"/></Relationships>
</file>

<file path=ppt/slides/_rels/slide5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1.xml"/><Relationship Id="rId5" Type="http://schemas.openxmlformats.org/officeDocument/2006/relationships/slideLayout" Target="../slideLayouts/slideLayout22.xml"/><Relationship Id="rId4" Type="http://schemas.openxmlformats.org/officeDocument/2006/relationships/image" Target="../media/image182.png"/><Relationship Id="rId3" Type="http://schemas.openxmlformats.org/officeDocument/2006/relationships/image" Target="../media/image181.png"/><Relationship Id="rId2" Type="http://schemas.openxmlformats.org/officeDocument/2006/relationships/image" Target="../media/image180.pn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4.jpeg"/><Relationship Id="rId1" Type="http://schemas.openxmlformats.org/officeDocument/2006/relationships/image" Target="../media/image7.wmf"/></Relationships>
</file>

<file path=ppt/slides/_rels/slide6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2.xml"/><Relationship Id="rId4" Type="http://schemas.openxmlformats.org/officeDocument/2006/relationships/slideLayout" Target="../slideLayouts/slideLayout22.xml"/><Relationship Id="rId3" Type="http://schemas.openxmlformats.org/officeDocument/2006/relationships/image" Target="../media/image52.png"/><Relationship Id="rId2" Type="http://schemas.openxmlformats.org/officeDocument/2006/relationships/image" Target="../media/image183.png"/><Relationship Id="rId1" Type="http://schemas.openxmlformats.org/officeDocument/2006/relationships/image" Target="../media/image4.jpeg"/></Relationships>
</file>

<file path=ppt/slides/_rels/slide6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3.xml"/><Relationship Id="rId5" Type="http://schemas.openxmlformats.org/officeDocument/2006/relationships/slideLayout" Target="../slideLayouts/slideLayout22.xml"/><Relationship Id="rId4" Type="http://schemas.openxmlformats.org/officeDocument/2006/relationships/image" Target="../media/image186.png"/><Relationship Id="rId3" Type="http://schemas.openxmlformats.org/officeDocument/2006/relationships/image" Target="../media/image185.png"/><Relationship Id="rId2" Type="http://schemas.openxmlformats.org/officeDocument/2006/relationships/image" Target="../media/image184.png"/><Relationship Id="rId1" Type="http://schemas.openxmlformats.org/officeDocument/2006/relationships/image" Target="../media/image4.jpeg"/></Relationships>
</file>

<file path=ppt/slides/_rels/slide6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4.xml"/><Relationship Id="rId4" Type="http://schemas.openxmlformats.org/officeDocument/2006/relationships/slideLayout" Target="../slideLayouts/slideLayout22.xml"/><Relationship Id="rId3" Type="http://schemas.openxmlformats.org/officeDocument/2006/relationships/image" Target="../media/image188.png"/><Relationship Id="rId2" Type="http://schemas.openxmlformats.org/officeDocument/2006/relationships/image" Target="../media/image187.png"/><Relationship Id="rId1" Type="http://schemas.openxmlformats.org/officeDocument/2006/relationships/image" Target="../media/image4.jpeg"/></Relationships>
</file>

<file path=ppt/slides/_rels/slide6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5.xml"/><Relationship Id="rId5" Type="http://schemas.openxmlformats.org/officeDocument/2006/relationships/slideLayout" Target="../slideLayouts/slideLayout22.xml"/><Relationship Id="rId4" Type="http://schemas.openxmlformats.org/officeDocument/2006/relationships/image" Target="../media/image191.png"/><Relationship Id="rId3" Type="http://schemas.openxmlformats.org/officeDocument/2006/relationships/image" Target="../media/image190.png"/><Relationship Id="rId2" Type="http://schemas.openxmlformats.org/officeDocument/2006/relationships/image" Target="../media/image189.png"/><Relationship Id="rId1" Type="http://schemas.openxmlformats.org/officeDocument/2006/relationships/image" Target="../media/image4.jpeg"/></Relationships>
</file>

<file path=ppt/slides/_rels/slide64.xml.rels><?xml version="1.0" encoding="UTF-8" standalone="yes"?>
<Relationships xmlns="http://schemas.openxmlformats.org/package/2006/relationships"><Relationship Id="rId9" Type="http://schemas.openxmlformats.org/officeDocument/2006/relationships/image" Target="../media/image194.png"/><Relationship Id="rId8" Type="http://schemas.openxmlformats.org/officeDocument/2006/relationships/image" Target="../media/image193.png"/><Relationship Id="rId7" Type="http://schemas.openxmlformats.org/officeDocument/2006/relationships/image" Target="../media/image62.png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4" Type="http://schemas.openxmlformats.org/officeDocument/2006/relationships/image" Target="../media/image192.png"/><Relationship Id="rId3" Type="http://schemas.openxmlformats.org/officeDocument/2006/relationships/image" Target="../media/image58.png"/><Relationship Id="rId2" Type="http://schemas.openxmlformats.org/officeDocument/2006/relationships/image" Target="../media/image191.png"/><Relationship Id="rId12" Type="http://schemas.openxmlformats.org/officeDocument/2006/relationships/notesSlide" Target="../notesSlides/notesSlide46.xml"/><Relationship Id="rId11" Type="http://schemas.openxmlformats.org/officeDocument/2006/relationships/slideLayout" Target="../slideLayouts/slideLayout22.xml"/><Relationship Id="rId10" Type="http://schemas.openxmlformats.org/officeDocument/2006/relationships/image" Target="../media/image195.png"/><Relationship Id="rId1" Type="http://schemas.openxmlformats.org/officeDocument/2006/relationships/image" Target="../media/image4.jpeg"/></Relationships>
</file>

<file path=ppt/slides/_rels/slide6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7.xml"/><Relationship Id="rId7" Type="http://schemas.openxmlformats.org/officeDocument/2006/relationships/slideLayout" Target="../slideLayouts/slideLayout22.xml"/><Relationship Id="rId6" Type="http://schemas.openxmlformats.org/officeDocument/2006/relationships/image" Target="../media/image200.png"/><Relationship Id="rId5" Type="http://schemas.openxmlformats.org/officeDocument/2006/relationships/image" Target="../media/image199.png"/><Relationship Id="rId4" Type="http://schemas.openxmlformats.org/officeDocument/2006/relationships/image" Target="../media/image198.png"/><Relationship Id="rId3" Type="http://schemas.openxmlformats.org/officeDocument/2006/relationships/image" Target="../media/image197.png"/><Relationship Id="rId2" Type="http://schemas.openxmlformats.org/officeDocument/2006/relationships/image" Target="../media/image196.png"/><Relationship Id="rId1" Type="http://schemas.openxmlformats.org/officeDocument/2006/relationships/image" Target="../media/image4.jpeg"/></Relationships>
</file>

<file path=ppt/slides/_rels/slide6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8.xml"/><Relationship Id="rId4" Type="http://schemas.openxmlformats.org/officeDocument/2006/relationships/slideLayout" Target="../slideLayouts/slideLayout22.xml"/><Relationship Id="rId3" Type="http://schemas.openxmlformats.org/officeDocument/2006/relationships/image" Target="../media/image202.png"/><Relationship Id="rId2" Type="http://schemas.openxmlformats.org/officeDocument/2006/relationships/image" Target="../media/image201.png"/><Relationship Id="rId1" Type="http://schemas.openxmlformats.org/officeDocument/2006/relationships/image" Target="../media/image4.jpeg"/></Relationships>
</file>

<file path=ppt/slides/_rels/slide6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9.xml"/><Relationship Id="rId4" Type="http://schemas.openxmlformats.org/officeDocument/2006/relationships/slideLayout" Target="../slideLayouts/slideLayout22.xml"/><Relationship Id="rId3" Type="http://schemas.openxmlformats.org/officeDocument/2006/relationships/image" Target="../media/image204.png"/><Relationship Id="rId2" Type="http://schemas.openxmlformats.org/officeDocument/2006/relationships/image" Target="../media/image203.png"/><Relationship Id="rId1" Type="http://schemas.openxmlformats.org/officeDocument/2006/relationships/image" Target="../media/image4.jpeg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0.xml"/><Relationship Id="rId7" Type="http://schemas.openxmlformats.org/officeDocument/2006/relationships/slideLayout" Target="../slideLayouts/slideLayout22.xml"/><Relationship Id="rId6" Type="http://schemas.openxmlformats.org/officeDocument/2006/relationships/image" Target="../media/image209.png"/><Relationship Id="rId5" Type="http://schemas.openxmlformats.org/officeDocument/2006/relationships/image" Target="../media/image208.png"/><Relationship Id="rId4" Type="http://schemas.openxmlformats.org/officeDocument/2006/relationships/image" Target="../media/image207.png"/><Relationship Id="rId3" Type="http://schemas.openxmlformats.org/officeDocument/2006/relationships/image" Target="../media/image206.png"/><Relationship Id="rId2" Type="http://schemas.openxmlformats.org/officeDocument/2006/relationships/image" Target="../media/image205.png"/><Relationship Id="rId1" Type="http://schemas.openxmlformats.org/officeDocument/2006/relationships/image" Target="../media/image4.jpeg"/></Relationships>
</file>

<file path=ppt/slides/_rels/slide6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1.xml"/><Relationship Id="rId4" Type="http://schemas.openxmlformats.org/officeDocument/2006/relationships/slideLayout" Target="../slideLayouts/slideLayout22.xml"/><Relationship Id="rId3" Type="http://schemas.openxmlformats.org/officeDocument/2006/relationships/image" Target="../media/image90.png"/><Relationship Id="rId2" Type="http://schemas.openxmlformats.org/officeDocument/2006/relationships/image" Target="../media/image210.png"/><Relationship Id="rId1" Type="http://schemas.openxmlformats.org/officeDocument/2006/relationships/image" Target="../media/image4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4.jpeg"/><Relationship Id="rId1" Type="http://schemas.openxmlformats.org/officeDocument/2006/relationships/image" Target="../media/image7.wmf"/></Relationships>
</file>

<file path=ppt/slides/_rels/slide7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2.xml"/><Relationship Id="rId6" Type="http://schemas.openxmlformats.org/officeDocument/2006/relationships/slideLayout" Target="../slideLayouts/slideLayout22.xml"/><Relationship Id="rId5" Type="http://schemas.openxmlformats.org/officeDocument/2006/relationships/image" Target="../media/image214.png"/><Relationship Id="rId4" Type="http://schemas.openxmlformats.org/officeDocument/2006/relationships/image" Target="../media/image213.png"/><Relationship Id="rId3" Type="http://schemas.openxmlformats.org/officeDocument/2006/relationships/image" Target="../media/image212.png"/><Relationship Id="rId2" Type="http://schemas.openxmlformats.org/officeDocument/2006/relationships/image" Target="../media/image211.png"/><Relationship Id="rId1" Type="http://schemas.openxmlformats.org/officeDocument/2006/relationships/image" Target="../media/image4.jpeg"/></Relationships>
</file>

<file path=ppt/slides/_rels/slide7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3.xml"/><Relationship Id="rId5" Type="http://schemas.openxmlformats.org/officeDocument/2006/relationships/slideLayout" Target="../slideLayouts/slideLayout22.xml"/><Relationship Id="rId4" Type="http://schemas.openxmlformats.org/officeDocument/2006/relationships/image" Target="../media/image96.png"/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image" Target="../media/image4.jpeg"/></Relationships>
</file>

<file path=ppt/slides/_rels/slide7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4.xml"/><Relationship Id="rId8" Type="http://schemas.openxmlformats.org/officeDocument/2006/relationships/slideLayout" Target="../slideLayouts/slideLayout22.xml"/><Relationship Id="rId7" Type="http://schemas.openxmlformats.org/officeDocument/2006/relationships/image" Target="../media/image220.png"/><Relationship Id="rId6" Type="http://schemas.openxmlformats.org/officeDocument/2006/relationships/image" Target="../media/image219.png"/><Relationship Id="rId5" Type="http://schemas.openxmlformats.org/officeDocument/2006/relationships/image" Target="../media/image218.png"/><Relationship Id="rId4" Type="http://schemas.openxmlformats.org/officeDocument/2006/relationships/image" Target="../media/image217.png"/><Relationship Id="rId3" Type="http://schemas.openxmlformats.org/officeDocument/2006/relationships/image" Target="../media/image216.png"/><Relationship Id="rId2" Type="http://schemas.openxmlformats.org/officeDocument/2006/relationships/image" Target="../media/image215.png"/><Relationship Id="rId1" Type="http://schemas.openxmlformats.org/officeDocument/2006/relationships/image" Target="../media/image4.jpeg"/></Relationships>
</file>

<file path=ppt/slides/_rels/slide7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2.xml"/><Relationship Id="rId8" Type="http://schemas.openxmlformats.org/officeDocument/2006/relationships/image" Target="../media/image227.png"/><Relationship Id="rId7" Type="http://schemas.openxmlformats.org/officeDocument/2006/relationships/image" Target="../media/image226.png"/><Relationship Id="rId6" Type="http://schemas.openxmlformats.org/officeDocument/2006/relationships/image" Target="../media/image225.png"/><Relationship Id="rId5" Type="http://schemas.openxmlformats.org/officeDocument/2006/relationships/image" Target="../media/image224.png"/><Relationship Id="rId4" Type="http://schemas.openxmlformats.org/officeDocument/2006/relationships/image" Target="../media/image223.png"/><Relationship Id="rId3" Type="http://schemas.openxmlformats.org/officeDocument/2006/relationships/image" Target="../media/image222.png"/><Relationship Id="rId2" Type="http://schemas.openxmlformats.org/officeDocument/2006/relationships/image" Target="../media/image221.png"/><Relationship Id="rId10" Type="http://schemas.openxmlformats.org/officeDocument/2006/relationships/notesSlide" Target="../notesSlides/notesSlide55.xml"/><Relationship Id="rId1" Type="http://schemas.openxmlformats.org/officeDocument/2006/relationships/image" Target="../media/image4.jpeg"/></Relationships>
</file>

<file path=ppt/slides/_rels/slide7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6.xml"/><Relationship Id="rId5" Type="http://schemas.openxmlformats.org/officeDocument/2006/relationships/slideLayout" Target="../slideLayouts/slideLayout22.xml"/><Relationship Id="rId4" Type="http://schemas.openxmlformats.org/officeDocument/2006/relationships/image" Target="../media/image230.png"/><Relationship Id="rId3" Type="http://schemas.openxmlformats.org/officeDocument/2006/relationships/image" Target="../media/image229.png"/><Relationship Id="rId2" Type="http://schemas.openxmlformats.org/officeDocument/2006/relationships/image" Target="../media/image228.png"/><Relationship Id="rId1" Type="http://schemas.openxmlformats.org/officeDocument/2006/relationships/image" Target="../media/image4.jpeg"/></Relationships>
</file>

<file path=ppt/slides/_rels/slide75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57.xml"/><Relationship Id="rId8" Type="http://schemas.openxmlformats.org/officeDocument/2006/relationships/slideLayout" Target="../slideLayouts/slideLayout22.xml"/><Relationship Id="rId7" Type="http://schemas.openxmlformats.org/officeDocument/2006/relationships/image" Target="../media/image236.png"/><Relationship Id="rId6" Type="http://schemas.openxmlformats.org/officeDocument/2006/relationships/image" Target="../media/image235.png"/><Relationship Id="rId5" Type="http://schemas.openxmlformats.org/officeDocument/2006/relationships/image" Target="../media/image234.png"/><Relationship Id="rId4" Type="http://schemas.openxmlformats.org/officeDocument/2006/relationships/image" Target="../media/image233.png"/><Relationship Id="rId3" Type="http://schemas.openxmlformats.org/officeDocument/2006/relationships/image" Target="../media/image232.png"/><Relationship Id="rId2" Type="http://schemas.openxmlformats.org/officeDocument/2006/relationships/image" Target="../media/image231.png"/><Relationship Id="rId1" Type="http://schemas.openxmlformats.org/officeDocument/2006/relationships/image" Target="../media/image4.jpeg"/></Relationships>
</file>

<file path=ppt/slides/_rels/slide7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8.xml"/><Relationship Id="rId7" Type="http://schemas.openxmlformats.org/officeDocument/2006/relationships/slideLayout" Target="../slideLayouts/slideLayout22.xml"/><Relationship Id="rId6" Type="http://schemas.openxmlformats.org/officeDocument/2006/relationships/image" Target="../media/image241.png"/><Relationship Id="rId5" Type="http://schemas.openxmlformats.org/officeDocument/2006/relationships/image" Target="../media/image240.png"/><Relationship Id="rId4" Type="http://schemas.openxmlformats.org/officeDocument/2006/relationships/image" Target="../media/image239.png"/><Relationship Id="rId3" Type="http://schemas.openxmlformats.org/officeDocument/2006/relationships/image" Target="../media/image238.png"/><Relationship Id="rId2" Type="http://schemas.openxmlformats.org/officeDocument/2006/relationships/image" Target="../media/image237.png"/><Relationship Id="rId1" Type="http://schemas.openxmlformats.org/officeDocument/2006/relationships/image" Target="../media/image4.jpeg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9.xml"/><Relationship Id="rId7" Type="http://schemas.openxmlformats.org/officeDocument/2006/relationships/slideLayout" Target="../slideLayouts/slideLayout22.xml"/><Relationship Id="rId6" Type="http://schemas.openxmlformats.org/officeDocument/2006/relationships/image" Target="../media/image246.png"/><Relationship Id="rId5" Type="http://schemas.openxmlformats.org/officeDocument/2006/relationships/image" Target="../media/image245.png"/><Relationship Id="rId4" Type="http://schemas.openxmlformats.org/officeDocument/2006/relationships/image" Target="../media/image244.png"/><Relationship Id="rId3" Type="http://schemas.openxmlformats.org/officeDocument/2006/relationships/image" Target="../media/image243.png"/><Relationship Id="rId2" Type="http://schemas.openxmlformats.org/officeDocument/2006/relationships/image" Target="../media/image242.png"/><Relationship Id="rId1" Type="http://schemas.openxmlformats.org/officeDocument/2006/relationships/image" Target="../media/image4.jpeg"/></Relationships>
</file>

<file path=ppt/slides/_rels/slide7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0.xml"/><Relationship Id="rId5" Type="http://schemas.openxmlformats.org/officeDocument/2006/relationships/slideLayout" Target="../slideLayouts/slideLayout22.xml"/><Relationship Id="rId4" Type="http://schemas.openxmlformats.org/officeDocument/2006/relationships/image" Target="../media/image248.png"/><Relationship Id="rId3" Type="http://schemas.openxmlformats.org/officeDocument/2006/relationships/image" Target="../media/image122.png"/><Relationship Id="rId2" Type="http://schemas.openxmlformats.org/officeDocument/2006/relationships/image" Target="../media/image247.png"/><Relationship Id="rId1" Type="http://schemas.openxmlformats.org/officeDocument/2006/relationships/image" Target="../media/image4.jpeg"/></Relationships>
</file>

<file path=ppt/slides/_rels/slide7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1.xml"/><Relationship Id="rId5" Type="http://schemas.openxmlformats.org/officeDocument/2006/relationships/slideLayout" Target="../slideLayouts/slideLayout22.xml"/><Relationship Id="rId4" Type="http://schemas.openxmlformats.org/officeDocument/2006/relationships/image" Target="../media/image250.png"/><Relationship Id="rId3" Type="http://schemas.openxmlformats.org/officeDocument/2006/relationships/image" Target="../media/image122.png"/><Relationship Id="rId2" Type="http://schemas.openxmlformats.org/officeDocument/2006/relationships/image" Target="../media/image249.png"/><Relationship Id="rId1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4.jpeg"/></Relationships>
</file>

<file path=ppt/slides/_rels/slide80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2.xml"/><Relationship Id="rId6" Type="http://schemas.openxmlformats.org/officeDocument/2006/relationships/slideLayout" Target="../slideLayouts/slideLayout22.xml"/><Relationship Id="rId5" Type="http://schemas.openxmlformats.org/officeDocument/2006/relationships/image" Target="../media/image253.png"/><Relationship Id="rId4" Type="http://schemas.openxmlformats.org/officeDocument/2006/relationships/image" Target="../media/image252.png"/><Relationship Id="rId3" Type="http://schemas.openxmlformats.org/officeDocument/2006/relationships/image" Target="../media/image122.png"/><Relationship Id="rId2" Type="http://schemas.openxmlformats.org/officeDocument/2006/relationships/image" Target="../media/image251.png"/><Relationship Id="rId1" Type="http://schemas.openxmlformats.org/officeDocument/2006/relationships/image" Target="../media/image4.jpeg"/></Relationships>
</file>

<file path=ppt/slides/_rels/slide8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3.xml"/><Relationship Id="rId4" Type="http://schemas.openxmlformats.org/officeDocument/2006/relationships/slideLayout" Target="../slideLayouts/slideLayout22.xml"/><Relationship Id="rId3" Type="http://schemas.openxmlformats.org/officeDocument/2006/relationships/image" Target="../media/image122.png"/><Relationship Id="rId2" Type="http://schemas.openxmlformats.org/officeDocument/2006/relationships/image" Target="../media/image254.png"/><Relationship Id="rId1" Type="http://schemas.openxmlformats.org/officeDocument/2006/relationships/image" Target="../media/image4.jpeg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64.xml"/><Relationship Id="rId7" Type="http://schemas.openxmlformats.org/officeDocument/2006/relationships/slideLayout" Target="../slideLayouts/slideLayout22.xml"/><Relationship Id="rId6" Type="http://schemas.openxmlformats.org/officeDocument/2006/relationships/image" Target="../media/image259.png"/><Relationship Id="rId5" Type="http://schemas.openxmlformats.org/officeDocument/2006/relationships/image" Target="../media/image258.png"/><Relationship Id="rId4" Type="http://schemas.openxmlformats.org/officeDocument/2006/relationships/image" Target="../media/image257.png"/><Relationship Id="rId3" Type="http://schemas.openxmlformats.org/officeDocument/2006/relationships/image" Target="../media/image256.png"/><Relationship Id="rId2" Type="http://schemas.openxmlformats.org/officeDocument/2006/relationships/image" Target="../media/image255.png"/><Relationship Id="rId1" Type="http://schemas.openxmlformats.org/officeDocument/2006/relationships/image" Target="../media/image4.jpeg"/></Relationships>
</file>

<file path=ppt/slides/_rels/slide83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5.xml"/><Relationship Id="rId5" Type="http://schemas.openxmlformats.org/officeDocument/2006/relationships/slideLayout" Target="../slideLayouts/slideLayout22.xml"/><Relationship Id="rId4" Type="http://schemas.openxmlformats.org/officeDocument/2006/relationships/image" Target="../media/image131.png"/><Relationship Id="rId3" Type="http://schemas.openxmlformats.org/officeDocument/2006/relationships/image" Target="../media/image261.png"/><Relationship Id="rId2" Type="http://schemas.openxmlformats.org/officeDocument/2006/relationships/image" Target="../media/image260.png"/><Relationship Id="rId1" Type="http://schemas.openxmlformats.org/officeDocument/2006/relationships/image" Target="../media/image4.jpeg"/></Relationships>
</file>

<file path=ppt/slides/_rels/slide84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6.xml"/><Relationship Id="rId6" Type="http://schemas.openxmlformats.org/officeDocument/2006/relationships/slideLayout" Target="../slideLayouts/slideLayout22.xml"/><Relationship Id="rId5" Type="http://schemas.openxmlformats.org/officeDocument/2006/relationships/image" Target="../media/image265.png"/><Relationship Id="rId4" Type="http://schemas.openxmlformats.org/officeDocument/2006/relationships/image" Target="../media/image264.png"/><Relationship Id="rId3" Type="http://schemas.openxmlformats.org/officeDocument/2006/relationships/image" Target="../media/image263.png"/><Relationship Id="rId2" Type="http://schemas.openxmlformats.org/officeDocument/2006/relationships/image" Target="../media/image262.png"/><Relationship Id="rId1" Type="http://schemas.openxmlformats.org/officeDocument/2006/relationships/image" Target="../media/image4.jpeg"/></Relationships>
</file>

<file path=ppt/slides/_rels/slide8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67.xml"/><Relationship Id="rId5" Type="http://schemas.openxmlformats.org/officeDocument/2006/relationships/slideLayout" Target="../slideLayouts/slideLayout22.xml"/><Relationship Id="rId4" Type="http://schemas.openxmlformats.org/officeDocument/2006/relationships/image" Target="../media/image136.png"/><Relationship Id="rId3" Type="http://schemas.openxmlformats.org/officeDocument/2006/relationships/image" Target="../media/image261.png"/><Relationship Id="rId2" Type="http://schemas.openxmlformats.org/officeDocument/2006/relationships/image" Target="../media/image266.png"/><Relationship Id="rId1" Type="http://schemas.openxmlformats.org/officeDocument/2006/relationships/image" Target="../media/image4.jpeg"/></Relationships>
</file>

<file path=ppt/slides/_rels/slide8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68.xml"/><Relationship Id="rId6" Type="http://schemas.openxmlformats.org/officeDocument/2006/relationships/slideLayout" Target="../slideLayouts/slideLayout22.xml"/><Relationship Id="rId5" Type="http://schemas.openxmlformats.org/officeDocument/2006/relationships/image" Target="../media/image140.png"/><Relationship Id="rId4" Type="http://schemas.openxmlformats.org/officeDocument/2006/relationships/image" Target="../media/image268.png"/><Relationship Id="rId3" Type="http://schemas.openxmlformats.org/officeDocument/2006/relationships/image" Target="../media/image261.png"/><Relationship Id="rId2" Type="http://schemas.openxmlformats.org/officeDocument/2006/relationships/image" Target="../media/image267.png"/><Relationship Id="rId1" Type="http://schemas.openxmlformats.org/officeDocument/2006/relationships/image" Target="../media/image4.jpeg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image" Target="../media/image4.jpeg"/></Relationships>
</file>

<file path=ppt/slides/_rels/slide88.xml.rels><?xml version="1.0" encoding="UTF-8" standalone="yes"?>
<Relationships xmlns="http://schemas.openxmlformats.org/package/2006/relationships"><Relationship Id="rId9" Type="http://schemas.openxmlformats.org/officeDocument/2006/relationships/image" Target="../media/image276.png"/><Relationship Id="rId8" Type="http://schemas.openxmlformats.org/officeDocument/2006/relationships/image" Target="../media/image275.png"/><Relationship Id="rId7" Type="http://schemas.openxmlformats.org/officeDocument/2006/relationships/image" Target="../media/image274.png"/><Relationship Id="rId6" Type="http://schemas.openxmlformats.org/officeDocument/2006/relationships/image" Target="../media/image273.png"/><Relationship Id="rId5" Type="http://schemas.openxmlformats.org/officeDocument/2006/relationships/image" Target="../media/image272.png"/><Relationship Id="rId4" Type="http://schemas.openxmlformats.org/officeDocument/2006/relationships/image" Target="../media/image271.png"/><Relationship Id="rId3" Type="http://schemas.openxmlformats.org/officeDocument/2006/relationships/image" Target="../media/image270.png"/><Relationship Id="rId2" Type="http://schemas.openxmlformats.org/officeDocument/2006/relationships/image" Target="../media/image269.png"/><Relationship Id="rId13" Type="http://schemas.openxmlformats.org/officeDocument/2006/relationships/notesSlide" Target="../notesSlides/notesSlide69.xml"/><Relationship Id="rId12" Type="http://schemas.openxmlformats.org/officeDocument/2006/relationships/slideLayout" Target="../slideLayouts/slideLayout22.xml"/><Relationship Id="rId11" Type="http://schemas.openxmlformats.org/officeDocument/2006/relationships/image" Target="../media/image278.png"/><Relationship Id="rId10" Type="http://schemas.openxmlformats.org/officeDocument/2006/relationships/image" Target="../media/image277.png"/><Relationship Id="rId1" Type="http://schemas.openxmlformats.org/officeDocument/2006/relationships/image" Target="../media/image4.jpeg"/></Relationships>
</file>

<file path=ppt/slides/_rels/slide89.xml.rels><?xml version="1.0" encoding="UTF-8" standalone="yes"?>
<Relationships xmlns="http://schemas.openxmlformats.org/package/2006/relationships"><Relationship Id="rId9" Type="http://schemas.openxmlformats.org/officeDocument/2006/relationships/image" Target="../media/image286.png"/><Relationship Id="rId8" Type="http://schemas.openxmlformats.org/officeDocument/2006/relationships/image" Target="../media/image285.png"/><Relationship Id="rId7" Type="http://schemas.openxmlformats.org/officeDocument/2006/relationships/image" Target="../media/image284.png"/><Relationship Id="rId6" Type="http://schemas.openxmlformats.org/officeDocument/2006/relationships/image" Target="../media/image283.png"/><Relationship Id="rId5" Type="http://schemas.openxmlformats.org/officeDocument/2006/relationships/image" Target="../media/image282.png"/><Relationship Id="rId4" Type="http://schemas.openxmlformats.org/officeDocument/2006/relationships/image" Target="../media/image281.png"/><Relationship Id="rId3" Type="http://schemas.openxmlformats.org/officeDocument/2006/relationships/image" Target="../media/image280.png"/><Relationship Id="rId2" Type="http://schemas.openxmlformats.org/officeDocument/2006/relationships/image" Target="../media/image279.png"/><Relationship Id="rId16" Type="http://schemas.openxmlformats.org/officeDocument/2006/relationships/notesSlide" Target="../notesSlides/notesSlide70.xml"/><Relationship Id="rId15" Type="http://schemas.openxmlformats.org/officeDocument/2006/relationships/slideLayout" Target="../slideLayouts/slideLayout22.xml"/><Relationship Id="rId14" Type="http://schemas.openxmlformats.org/officeDocument/2006/relationships/image" Target="../media/image291.png"/><Relationship Id="rId13" Type="http://schemas.openxmlformats.org/officeDocument/2006/relationships/image" Target="../media/image290.png"/><Relationship Id="rId12" Type="http://schemas.openxmlformats.org/officeDocument/2006/relationships/image" Target="../media/image289.png"/><Relationship Id="rId11" Type="http://schemas.openxmlformats.org/officeDocument/2006/relationships/image" Target="../media/image288.png"/><Relationship Id="rId10" Type="http://schemas.openxmlformats.org/officeDocument/2006/relationships/image" Target="../media/image287.png"/><Relationship Id="rId1" Type="http://schemas.openxmlformats.org/officeDocument/2006/relationships/image" Target="../media/image4.jpe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8.xml"/><Relationship Id="rId6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Relationship Id="rId3" Type="http://schemas.openxmlformats.org/officeDocument/2006/relationships/image" Target="../media/image11.png"/><Relationship Id="rId2" Type="http://schemas.openxmlformats.org/officeDocument/2006/relationships/image" Target="../media/image4.jpeg"/><Relationship Id="rId1" Type="http://schemas.openxmlformats.org/officeDocument/2006/relationships/image" Target="../media/image10.png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4818" name="TextBox 48"/>
          <p:cNvSpPr txBox="1"/>
          <p:nvPr/>
        </p:nvSpPr>
        <p:spPr>
          <a:xfrm>
            <a:off x="-317" y="1676400"/>
            <a:ext cx="9144000" cy="17532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1630" indent="-341630" algn="l" defTabSz="91313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1680" indent="-284480" algn="l" defTabSz="91313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1730" indent="-227330" algn="l" defTabSz="91313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8930" indent="-227330" algn="l" defTabSz="91313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130" indent="-227330" algn="l" defTabSz="91313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defTabSz="121793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600" dirty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河南省公共资源</a:t>
            </a:r>
            <a:r>
              <a:rPr lang="en-US" altLang="zh-CN" sz="3600" dirty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“</a:t>
            </a:r>
            <a:r>
              <a:rPr lang="zh-CN" altLang="en-US" sz="3600" dirty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智慧交易</a:t>
            </a:r>
            <a:r>
              <a:rPr lang="en-US" altLang="zh-CN" sz="3600" dirty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”</a:t>
            </a:r>
            <a:r>
              <a:rPr lang="zh-CN" altLang="en-US" sz="3600" dirty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平台</a:t>
            </a:r>
            <a:endParaRPr lang="zh-CN" altLang="en-US" sz="3600" dirty="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  <a:p>
            <a:pPr marL="0" lvl="0" indent="0" algn="ctr" defTabSz="1217930" eaLnBrk="1" hangingPunct="1"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600" dirty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培训资料（</a:t>
            </a:r>
            <a:r>
              <a:rPr lang="zh-CN" altLang="en-US" sz="3600" dirty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代理机构</a:t>
            </a:r>
            <a:r>
              <a:rPr lang="zh-CN" altLang="en-US" sz="3600" dirty="0">
                <a:ln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）</a:t>
            </a:r>
            <a:endParaRPr lang="zh-CN" altLang="en-US" sz="3600" dirty="0">
              <a:ln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  <p:sp>
        <p:nvSpPr>
          <p:cNvPr id="3" name="TextBox 48"/>
          <p:cNvSpPr txBox="1"/>
          <p:nvPr/>
        </p:nvSpPr>
        <p:spPr>
          <a:xfrm>
            <a:off x="0" y="5362575"/>
            <a:ext cx="9144000" cy="11988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algn="ctr" defTabSz="12192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kern="1200" cap="none" spc="900" normalizeH="0" baseline="0" noProof="0" dirty="0">
                <a:solidFill>
                  <a:prstClr val="white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国泰新点软件股份有限公司</a:t>
            </a:r>
            <a:endParaRPr kumimoji="0" lang="en-US" altLang="zh-CN" sz="2400" b="1" kern="1200" cap="none" spc="900" normalizeH="0" baseline="0" noProof="0" dirty="0">
              <a:solidFill>
                <a:prstClr val="white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  <a:p>
            <a:pPr marR="0" algn="ctr" defTabSz="1219200"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kern="1200" cap="none" spc="900" normalizeH="0" baseline="0" noProof="0" dirty="0">
                <a:solidFill>
                  <a:prstClr val="white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2021</a:t>
            </a:r>
            <a:r>
              <a:rPr kumimoji="0" lang="zh-CN" altLang="en-US" sz="2400" b="1" kern="1200" cap="none" spc="900" normalizeH="0" baseline="0" noProof="0" dirty="0">
                <a:solidFill>
                  <a:prstClr val="white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年</a:t>
            </a:r>
            <a:r>
              <a:rPr kumimoji="0" lang="en-US" altLang="zh-CN" sz="2400" b="1" kern="1200" cap="none" spc="900" normalizeH="0" baseline="0" noProof="0" dirty="0">
                <a:solidFill>
                  <a:prstClr val="white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09</a:t>
            </a:r>
            <a:r>
              <a:rPr kumimoji="0" lang="zh-CN" altLang="en-US" sz="2400" b="1" kern="1200" cap="none" spc="900" normalizeH="0" baseline="0" noProof="0" dirty="0">
                <a:solidFill>
                  <a:prstClr val="white"/>
                </a:solidFill>
                <a:latin typeface="仿宋" panose="02010609060101010101" charset="-122"/>
                <a:ea typeface="仿宋" panose="02010609060101010101" charset="-122"/>
                <a:cs typeface="仿宋" panose="02010609060101010101" charset="-122"/>
              </a:rPr>
              <a:t>月</a:t>
            </a:r>
            <a:endParaRPr kumimoji="0" lang="en-US" altLang="zh-CN" sz="2400" b="1" kern="1200" cap="none" spc="900" normalizeH="0" baseline="0" noProof="0" dirty="0">
              <a:solidFill>
                <a:prstClr val="white"/>
              </a:solidFill>
              <a:latin typeface="仿宋" panose="02010609060101010101" charset="-122"/>
              <a:ea typeface="仿宋" panose="02010609060101010101" charset="-122"/>
              <a:cs typeface="仿宋" panose="02010609060101010101" charset="-122"/>
            </a:endParaRPr>
          </a:p>
        </p:txBody>
      </p:sp>
      <p:pic>
        <p:nvPicPr>
          <p:cNvPr id="34820" name="图片 3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" y="152400"/>
            <a:ext cx="1750695" cy="55435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省平台logo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76200"/>
            <a:ext cx="554990" cy="55245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2226" name="标题 1"/>
          <p:cNvSpPr>
            <a:spLocks noGrp="1"/>
          </p:cNvSpPr>
          <p:nvPr>
            <p:ph type="title"/>
          </p:nvPr>
        </p:nvSpPr>
        <p:spPr>
          <a:xfrm>
            <a:off x="609600" y="19050"/>
            <a:ext cx="7886700" cy="1325563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dirty="0"/>
              <a:t>办锁相关联系人及联系方式</a:t>
            </a:r>
            <a:endParaRPr lang="zh-CN" altLang="en-US" dirty="0"/>
          </a:p>
        </p:txBody>
      </p:sp>
      <p:sp>
        <p:nvSpPr>
          <p:cNvPr id="52227" name="TextBox 3"/>
          <p:cNvSpPr txBox="1"/>
          <p:nvPr/>
        </p:nvSpPr>
        <p:spPr>
          <a:xfrm>
            <a:off x="457200" y="1295400"/>
            <a:ext cx="7623175" cy="27228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  <a:scene3d>
              <a:camera prst="orthographicFront"/>
              <a:lightRig rig="threePt" dir="t"/>
            </a:scene3d>
          </a:bodyPr>
          <a:p>
            <a:pPr eaLnBrk="1" hangingPunct="1"/>
            <a:endParaRPr lang="zh-CN" altLang="en-US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pPr eaLnBrk="1" hangingPunct="1"/>
            <a:r>
              <a:rPr lang="zh-CN" altLang="en-US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CA办理/延期及相关技术支持，请联系：</a:t>
            </a:r>
            <a:endParaRPr lang="zh-CN" altLang="en-US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信安CA办理/延期：037196596,18637195406       </a:t>
            </a:r>
            <a:endParaRPr lang="zh-CN" altLang="en-US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华测CA办理/延期：400-620-2211,13849189693  </a:t>
            </a:r>
            <a:endParaRPr lang="zh-CN" altLang="en-US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北京CA办理/延期：13598803773</a:t>
            </a:r>
            <a:endParaRPr lang="zh-CN" altLang="en-US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dirty="0">
                <a:ln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</a:rPr>
              <a:t>深圳CA办理/延期：15538830100</a:t>
            </a:r>
            <a:endParaRPr lang="zh-CN" altLang="en-US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</a:endParaRPr>
          </a:p>
          <a:p>
            <a:pPr eaLnBrk="1" hangingPunct="1">
              <a:lnSpc>
                <a:spcPct val="150000"/>
              </a:lnSpc>
            </a:pPr>
            <a:endParaRPr lang="zh-CN" altLang="en-US" dirty="0">
              <a:ln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</a:endParaRPr>
          </a:p>
        </p:txBody>
      </p:sp>
      <p:pic>
        <p:nvPicPr>
          <p:cNvPr id="52229" name="图片 4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3250" name="图片 5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3251" name="标题 1"/>
          <p:cNvSpPr>
            <a:spLocks noGrp="1"/>
          </p:cNvSpPr>
          <p:nvPr>
            <p:ph type="title"/>
          </p:nvPr>
        </p:nvSpPr>
        <p:spPr>
          <a:xfrm>
            <a:off x="603250" y="19050"/>
            <a:ext cx="7886700" cy="1325563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安装配置步骤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3" name="内容占位符 2"/>
          <p:cNvSpPr txBox="1"/>
          <p:nvPr/>
        </p:nvSpPr>
        <p:spPr bwMode="auto">
          <a:xfrm>
            <a:off x="431800" y="1016000"/>
            <a:ext cx="8229600" cy="5184775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marL="342900" marR="0" indent="-342900" defTabSz="914400" eaLnBrk="1" hangingPunct="1">
              <a:spcBef>
                <a:spcPct val="20000"/>
              </a:spcBef>
              <a:buClr>
                <a:schemeClr val="tx2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kumimoji="0" lang="en-US" altLang="zh-CN" sz="3200" kern="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1.</a:t>
            </a:r>
            <a:r>
              <a:rPr kumimoji="0" lang="zh-CN" altLang="zh-CN" sz="3200" kern="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下载安装驱动</a:t>
            </a:r>
            <a:endParaRPr kumimoji="0" lang="en-US" altLang="zh-CN" sz="3200" kern="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下载驱动文件：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新点驱动（河南省互认版）</a:t>
            </a: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.exe</a:t>
            </a:r>
            <a:endParaRPr kumimoji="0" lang="en-US" altLang="zh-CN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安装驱动：</a:t>
            </a:r>
            <a:endParaRPr kumimoji="0" lang="en-US" altLang="zh-CN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点</a:t>
            </a: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”</a:t>
            </a: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快速安装</a:t>
            </a: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”…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3254" name="Picture 7" descr="C:\Users\82107\Desktop\图片1.png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21538" y="1211263"/>
            <a:ext cx="1025525" cy="129540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04315B"/>
            </a:prstShdw>
          </a:effectLst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2440" y="2819400"/>
            <a:ext cx="4721860" cy="344678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4274" name="图片 5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75" name="标题 1"/>
          <p:cNvSpPr>
            <a:spLocks noGrp="1"/>
          </p:cNvSpPr>
          <p:nvPr>
            <p:ph type="title"/>
          </p:nvPr>
        </p:nvSpPr>
        <p:spPr>
          <a:xfrm>
            <a:off x="617538" y="20638"/>
            <a:ext cx="7886700" cy="1325562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环境检测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3" name="内容占位符 2"/>
          <p:cNvSpPr txBox="1"/>
          <p:nvPr/>
        </p:nvSpPr>
        <p:spPr>
          <a:xfrm>
            <a:off x="446088" y="1016000"/>
            <a:ext cx="8229600" cy="5184775"/>
          </a:xfrm>
          <a:prstGeom prst="rect">
            <a:avLst/>
          </a:prstGeom>
        </p:spPr>
        <p:txBody>
          <a:bodyPr/>
          <a:lstStyle/>
          <a:p>
            <a:pPr marL="342900" marR="0" indent="-342900" defTabSz="914400" eaLnBrk="1" hangingPunct="1">
              <a:spcBef>
                <a:spcPct val="20000"/>
              </a:spcBef>
              <a:buClr>
                <a:schemeClr val="tx2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kumimoji="0" lang="en-US" altLang="zh-CN" sz="3200" kern="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2.</a:t>
            </a:r>
            <a:r>
              <a:rPr kumimoji="0" lang="zh-CN" altLang="en-US" sz="3200" kern="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环境检测</a:t>
            </a:r>
            <a:endParaRPr kumimoji="0" lang="en-US" altLang="zh-CN" sz="3200" kern="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2.1</a:t>
            </a: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运行桌面或开始菜单的“检测工具（河南省互认版）”，并点击‘一键检测’按钮。</a:t>
            </a:r>
            <a:endParaRPr kumimoji="0" lang="zh-CN" altLang="en-US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1508" name="Picture 2" descr="C:\Users\82107\Desktop\新建文件夹\微信截图_20210906111254.png微信截图_202109061112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5875" y="2986088"/>
            <a:ext cx="5988050" cy="3779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9" name="Picture 4" descr="C:\Users\82107\Desktop\新建文件夹\微信截图_20210906111221.png微信截图_202109061112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8888" y="2100263"/>
            <a:ext cx="1066800" cy="9620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5298" name="图片 4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299" name="标题 1"/>
          <p:cNvSpPr>
            <a:spLocks noGrp="1"/>
          </p:cNvSpPr>
          <p:nvPr>
            <p:ph type="title"/>
          </p:nvPr>
        </p:nvSpPr>
        <p:spPr>
          <a:xfrm>
            <a:off x="609600" y="-26987"/>
            <a:ext cx="7886700" cy="1325562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环境检测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3" name="内容占位符 2"/>
          <p:cNvSpPr txBox="1"/>
          <p:nvPr/>
        </p:nvSpPr>
        <p:spPr bwMode="auto">
          <a:xfrm>
            <a:off x="457200" y="1016000"/>
            <a:ext cx="4452938" cy="5437188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marL="342900" marR="0" indent="-342900" defTabSz="914400" eaLnBrk="1" hangingPunct="1">
              <a:spcBef>
                <a:spcPct val="20000"/>
              </a:spcBef>
              <a:buClr>
                <a:schemeClr val="tx2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kumimoji="0" lang="en-US" altLang="zh-CN" sz="3200" kern="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2.</a:t>
            </a:r>
            <a:r>
              <a:rPr kumimoji="0" lang="zh-CN" altLang="en-US" sz="3200" kern="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环境检测</a:t>
            </a:r>
            <a:endParaRPr kumimoji="0" lang="en-US" altLang="zh-CN" sz="3200" kern="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2.2</a:t>
            </a: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在检测过程种需</a:t>
            </a:r>
            <a:r>
              <a:rPr kumimoji="0" lang="zh-CN" altLang="zh-CN" sz="2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插入</a:t>
            </a: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CA</a:t>
            </a: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锁</a:t>
            </a:r>
            <a:r>
              <a:rPr kumimoji="0" lang="zh-CN" altLang="zh-CN" sz="2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</a:t>
            </a: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等系统识别后，按提示进行后续检测。列表全为勾时即正确完成，否则，再次进行上一步操作，仍然不行时需卸载驱动后重新安装</a:t>
            </a:r>
            <a:endParaRPr kumimoji="0" lang="zh-CN" altLang="zh-CN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2532" name="图片 1" descr="C:\Users\82107\Desktop\新建文件夹\微信截图_20210906113053.png微信截图_2021090611305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10138" y="2851150"/>
            <a:ext cx="4233862" cy="2670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6322" name="图片 5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8" name="标题 1"/>
          <p:cNvSpPr>
            <a:spLocks noGrp="1"/>
          </p:cNvSpPr>
          <p:nvPr>
            <p:ph type="title"/>
          </p:nvPr>
        </p:nvSpPr>
        <p:spPr>
          <a:xfrm>
            <a:off x="1066800" y="457200"/>
            <a:ext cx="6781800" cy="381000"/>
          </a:xfrm>
        </p:spPr>
        <p:txBody>
          <a:bodyPr vert="horz" wrap="square" lIns="91440" tIns="45720" rIns="91440" bIns="45720" numCol="1" rtlCol="0" anchor="ctr" anchorCtr="0" compatLnSpc="1">
            <a:normAutofit fontScale="9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j-cs"/>
              </a:rPr>
              <a:t>安装步骤</a:t>
            </a:r>
            <a:endParaRPr kumimoji="0" lang="zh-CN" altLang="en-US" sz="4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4" name="内容占位符 2"/>
          <p:cNvSpPr txBox="1"/>
          <p:nvPr/>
        </p:nvSpPr>
        <p:spPr>
          <a:xfrm>
            <a:off x="431800" y="1016000"/>
            <a:ext cx="4330700" cy="5184775"/>
          </a:xfrm>
          <a:prstGeom prst="rect">
            <a:avLst/>
          </a:prstGeom>
        </p:spPr>
        <p:txBody>
          <a:bodyPr/>
          <a:lstStyle/>
          <a:p>
            <a:pPr marL="342900" marR="0" indent="-342900" defTabSz="914400" eaLnBrk="1" hangingPunct="1">
              <a:spcBef>
                <a:spcPct val="20000"/>
              </a:spcBef>
              <a:buClr>
                <a:schemeClr val="tx2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kumimoji="0" lang="en-US" altLang="zh-CN" sz="3200" kern="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2.</a:t>
            </a:r>
            <a:r>
              <a:rPr kumimoji="0" lang="zh-CN" altLang="en-US" sz="3200" kern="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环境检测</a:t>
            </a:r>
            <a:endParaRPr kumimoji="0" lang="en-US" altLang="zh-CN" sz="3200" kern="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2.3</a:t>
            </a: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签章检测</a:t>
            </a:r>
            <a:endParaRPr kumimoji="0" lang="en-US" altLang="zh-CN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1143000" marR="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Char char="•"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点击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签章检测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，在出现的窗口中，选择签章的名称和签章的模式，并输入您的证书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Key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的密码</a:t>
            </a:r>
            <a:endParaRPr kumimoji="0" lang="en-US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4580" name="Picture 4" descr="C:\Users\82107\Desktop\新建文件夹\微信截图_20210906113943.png微信截图_2021090611394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9338" y="2976563"/>
            <a:ext cx="4200525" cy="2633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581" name="Picture 5" descr="C:\Users\82107\Desktop\新建文件夹\微信截图_20210906114016.png微信截图_202109061140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70113" y="4648200"/>
            <a:ext cx="2198687" cy="1962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7346" name="标题 1"/>
          <p:cNvSpPr>
            <a:spLocks noGrp="1"/>
          </p:cNvSpPr>
          <p:nvPr>
            <p:ph type="title"/>
          </p:nvPr>
        </p:nvSpPr>
        <p:spPr>
          <a:xfrm>
            <a:off x="609600" y="3175"/>
            <a:ext cx="7886700" cy="1325563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浏览器设置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3" name="内容占位符 2"/>
          <p:cNvSpPr txBox="1"/>
          <p:nvPr/>
        </p:nvSpPr>
        <p:spPr bwMode="auto">
          <a:xfrm>
            <a:off x="431800" y="1016000"/>
            <a:ext cx="4043363" cy="5184775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marL="342900" marR="0" indent="-342900" defTabSz="914400" eaLnBrk="1" hangingPunct="1">
              <a:spcBef>
                <a:spcPct val="20000"/>
              </a:spcBef>
              <a:buClr>
                <a:schemeClr val="tx2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kumimoji="0" lang="en-US" altLang="zh-CN" sz="3200" kern="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3.IE</a:t>
            </a:r>
            <a:r>
              <a:rPr kumimoji="0" lang="zh-CN" altLang="en-US" sz="3200" kern="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浏览器设置</a:t>
            </a:r>
            <a:endParaRPr kumimoji="0" lang="en-US" altLang="zh-CN" sz="3200" kern="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3.1</a:t>
            </a: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打开</a:t>
            </a: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IE</a:t>
            </a: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选项</a:t>
            </a:r>
            <a:endParaRPr kumimoji="0" lang="en-US" altLang="zh-CN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1143000" marR="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Char char="•"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打开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IE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，选择菜单“兼容性视图”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5605" name="Picture 5" descr="C:\Users\82107\Desktop\新建文件夹\微信截图_20210906114456.png微信截图_2021090611445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40150" y="2486025"/>
            <a:ext cx="5392738" cy="3557588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04315B"/>
            </a:prstShdw>
          </a:effectLst>
        </p:spPr>
      </p:pic>
      <p:pic>
        <p:nvPicPr>
          <p:cNvPr id="57349" name="图片 4" descr="公司LOGO2018版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8370" name="图片 4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71" name="标题 1"/>
          <p:cNvSpPr>
            <a:spLocks noGrp="1"/>
          </p:cNvSpPr>
          <p:nvPr>
            <p:ph type="title"/>
          </p:nvPr>
        </p:nvSpPr>
        <p:spPr>
          <a:xfrm>
            <a:off x="628650" y="20638"/>
            <a:ext cx="7886700" cy="1325562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安装步骤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3" name="内容占位符 2"/>
          <p:cNvSpPr txBox="1"/>
          <p:nvPr/>
        </p:nvSpPr>
        <p:spPr bwMode="auto">
          <a:xfrm>
            <a:off x="423863" y="1016000"/>
            <a:ext cx="4318000" cy="5184775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marL="342900" marR="0" indent="-342900" defTabSz="914400" eaLnBrk="1" hangingPunct="1">
              <a:spcBef>
                <a:spcPct val="20000"/>
              </a:spcBef>
              <a:buClr>
                <a:schemeClr val="tx2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kumimoji="0" lang="en-US" altLang="zh-CN" sz="3200" kern="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3.IE</a:t>
            </a:r>
            <a:r>
              <a:rPr kumimoji="0" lang="zh-CN" altLang="en-US" sz="3200" kern="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浏览器设置</a:t>
            </a:r>
            <a:endParaRPr kumimoji="0" lang="en-US" altLang="zh-CN" sz="3200" kern="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3.2</a:t>
            </a: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设置兼容性视图</a:t>
            </a:r>
            <a:endParaRPr kumimoji="0" lang="en-US" altLang="zh-CN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1143000" marR="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Char char="•"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在输入框中输入平台地址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“hnggzy.net”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点击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“添加（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A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）”然后点击“关闭（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C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）”。</a:t>
            </a:r>
            <a:endParaRPr kumimoji="0" lang="en-US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None/>
              <a:defRPr/>
            </a:pPr>
            <a:endParaRPr kumimoji="0" lang="en-US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6629" name="Picture 5" descr="C:\Users\82107\Desktop\新建文件夹\微信截图_20210906114653.png微信截图_2021090611465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6950" y="1752600"/>
            <a:ext cx="3622675" cy="477202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04315B"/>
            </a:prst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9394" name="标题 1"/>
          <p:cNvSpPr>
            <a:spLocks noGrp="1"/>
          </p:cNvSpPr>
          <p:nvPr>
            <p:ph type="title"/>
          </p:nvPr>
        </p:nvSpPr>
        <p:spPr>
          <a:xfrm>
            <a:off x="609600" y="3175"/>
            <a:ext cx="7886700" cy="1325563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浏览器设置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3" name="内容占位符 2"/>
          <p:cNvSpPr txBox="1"/>
          <p:nvPr/>
        </p:nvSpPr>
        <p:spPr bwMode="auto">
          <a:xfrm>
            <a:off x="431800" y="1016000"/>
            <a:ext cx="4043363" cy="5184775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marL="342900" marR="0" indent="-342900" defTabSz="914400" eaLnBrk="1" hangingPunct="1">
              <a:spcBef>
                <a:spcPct val="20000"/>
              </a:spcBef>
              <a:buClr>
                <a:schemeClr val="tx2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kumimoji="0" lang="en-US" altLang="zh-CN" sz="3200" kern="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3.IE</a:t>
            </a:r>
            <a:r>
              <a:rPr kumimoji="0" lang="zh-CN" altLang="en-US" sz="3200" kern="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浏览器设置</a:t>
            </a:r>
            <a:endParaRPr kumimoji="0" lang="en-US" altLang="zh-CN" sz="3200" kern="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3.1</a:t>
            </a: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打开</a:t>
            </a: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IE</a:t>
            </a: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选项</a:t>
            </a:r>
            <a:endParaRPr kumimoji="0" lang="en-US" altLang="zh-CN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1143000" marR="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Char char="•"/>
              <a:defRPr/>
            </a:pP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打开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IE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，选择菜单“工具”中的“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Internet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选项”</a:t>
            </a:r>
            <a:endParaRPr kumimoji="0" lang="zh-CN" altLang="en-US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5605" name="Picture 5" descr="C:\Users\82107\Desktop\新建文件夹\微信截图_20210906115007.png微信截图_2021090611500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81475" y="2339975"/>
            <a:ext cx="4962525" cy="3330575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04315B"/>
            </a:prstShdw>
          </a:effectLst>
        </p:spPr>
      </p:pic>
      <p:pic>
        <p:nvPicPr>
          <p:cNvPr id="59397" name="图片 4" descr="公司LOGO2018版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0418" name="图片 4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419" name="标题 1"/>
          <p:cNvSpPr>
            <a:spLocks noGrp="1"/>
          </p:cNvSpPr>
          <p:nvPr>
            <p:ph type="title"/>
          </p:nvPr>
        </p:nvSpPr>
        <p:spPr>
          <a:xfrm>
            <a:off x="628650" y="20638"/>
            <a:ext cx="7886700" cy="1325562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安装步骤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3" name="内容占位符 2"/>
          <p:cNvSpPr txBox="1"/>
          <p:nvPr/>
        </p:nvSpPr>
        <p:spPr bwMode="auto">
          <a:xfrm>
            <a:off x="431800" y="1016000"/>
            <a:ext cx="4043363" cy="5184775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marL="342900" marR="0" indent="-342900" defTabSz="914400" eaLnBrk="1" hangingPunct="1">
              <a:spcBef>
                <a:spcPct val="20000"/>
              </a:spcBef>
              <a:buClr>
                <a:schemeClr val="tx2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kumimoji="0" lang="en-US" altLang="zh-CN" sz="3200" kern="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3.IE</a:t>
            </a:r>
            <a:r>
              <a:rPr kumimoji="0" lang="zh-CN" altLang="en-US" sz="3200" kern="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浏览器设置</a:t>
            </a:r>
            <a:endParaRPr kumimoji="0" lang="en-US" altLang="zh-CN" sz="3200" kern="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3.2</a:t>
            </a: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加入可信站点</a:t>
            </a:r>
            <a:endParaRPr kumimoji="0" lang="en-US" altLang="zh-CN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1143000" marR="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Char char="•"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选择标签“安全”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Wingdings" panose="05000000000000000000" pitchFamily="2" charset="2"/>
              </a:rPr>
              <a:t>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“受信任的站点”（可信站点）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Wingdings" panose="05000000000000000000" pitchFamily="2" charset="2"/>
              </a:rPr>
              <a:t>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“站点（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S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...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”</a:t>
            </a:r>
            <a:endParaRPr kumimoji="0" lang="en-US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1143000" marR="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Char char="•"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输入</a:t>
            </a:r>
            <a:r>
              <a:rPr kumimoji="0" lang="zh-CN" alt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会员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系统地址，点【添加】，最后点【确定】。</a:t>
            </a:r>
            <a:endParaRPr kumimoji="0" lang="en-US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6629" name="Picture 5" descr="C:\Users\82107\Desktop\新建文件夹\微信截图_20210906115317.png微信截图_2021090611531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1100" y="1754188"/>
            <a:ext cx="3238500" cy="4768850"/>
          </a:xfrm>
          <a:prstGeom prst="rect">
            <a:avLst/>
          </a:prstGeom>
          <a:noFill/>
          <a:ln w="9525">
            <a:noFill/>
          </a:ln>
          <a:effectLst>
            <a:prstShdw prst="shdw17" dist="17961" dir="2699999">
              <a:srgbClr val="04315B"/>
            </a:prstShdw>
          </a:effectLst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1442" name="图片 4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443" name="标题 1"/>
          <p:cNvSpPr>
            <a:spLocks noGrp="1"/>
          </p:cNvSpPr>
          <p:nvPr>
            <p:ph type="title"/>
          </p:nvPr>
        </p:nvSpPr>
        <p:spPr>
          <a:xfrm>
            <a:off x="568325" y="0"/>
            <a:ext cx="7886700" cy="1325563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安装步骤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3" name="内容占位符 2"/>
          <p:cNvSpPr txBox="1"/>
          <p:nvPr/>
        </p:nvSpPr>
        <p:spPr bwMode="auto">
          <a:xfrm>
            <a:off x="468313" y="1016000"/>
            <a:ext cx="4043363" cy="5184775"/>
          </a:xfrm>
          <a:prstGeom prst="rect">
            <a:avLst/>
          </a:prstGeom>
          <a:noFill/>
          <a:ln>
            <a:miter lim="800000"/>
          </a:ln>
        </p:spPr>
        <p:txBody>
          <a:bodyPr/>
          <a:lstStyle/>
          <a:p>
            <a:pPr marL="342900" marR="0" indent="-342900" defTabSz="914400" eaLnBrk="1" hangingPunct="1">
              <a:spcBef>
                <a:spcPct val="20000"/>
              </a:spcBef>
              <a:buClr>
                <a:schemeClr val="tx2"/>
              </a:buClr>
              <a:buSzTx/>
              <a:buFont typeface="Wingdings" panose="05000000000000000000" pitchFamily="2" charset="2"/>
              <a:buChar char="v"/>
              <a:defRPr/>
            </a:pPr>
            <a:r>
              <a:rPr kumimoji="0" lang="en-US" altLang="zh-CN" sz="3200" kern="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3.IE</a:t>
            </a:r>
            <a:r>
              <a:rPr kumimoji="0" lang="zh-CN" altLang="en-US" sz="3200" kern="0" cap="none" spc="0" normalizeH="0" baseline="0" noProof="0" dirty="0"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浏览器设置</a:t>
            </a:r>
            <a:endParaRPr kumimoji="0" lang="en-US" altLang="zh-CN" sz="3200" kern="0" cap="none" spc="0" normalizeH="0" baseline="0" noProof="0" dirty="0"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742950" marR="0" lvl="1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" panose="05000000000000000000" pitchFamily="2" charset="2"/>
              <a:buChar char="§"/>
              <a:defRPr/>
            </a:pPr>
            <a:r>
              <a:rPr kumimoji="0" lang="en-US" altLang="zh-CN" sz="2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3.3</a:t>
            </a:r>
            <a:r>
              <a:rPr kumimoji="0" lang="zh-CN" altLang="en-US" sz="28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自定义安全级别</a:t>
            </a:r>
            <a:endParaRPr kumimoji="0" lang="en-US" altLang="zh-CN" sz="28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  <a:p>
            <a:pPr marL="1143000" marR="0" lvl="2" indent="-2286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Tx/>
              <a:buFontTx/>
              <a:buChar char="•"/>
              <a:defRPr/>
            </a:pP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依次选择“安全”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Wingdings" panose="05000000000000000000" pitchFamily="2" charset="2"/>
              </a:rPr>
              <a:t>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“受信任的站点”（可信站点）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  <a:sym typeface="Wingdings" panose="05000000000000000000" pitchFamily="2" charset="2"/>
              </a:rPr>
              <a:t>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“自定义级别（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C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）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...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” ，把其中的“</a:t>
            </a:r>
            <a:r>
              <a:rPr kumimoji="0" lang="en-US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ActiveX</a:t>
            </a:r>
            <a:r>
              <a:rPr kumimoji="0" lang="zh-CN" altLang="zh-CN" sz="2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控件和插件”的设置全部改为启用，最后点【确定】。</a:t>
            </a:r>
            <a:endParaRPr kumimoji="0" lang="en-US" altLang="zh-CN" sz="2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1445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3438" y="1628775"/>
            <a:ext cx="4406900" cy="5165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4343680" y="1676252"/>
            <a:ext cx="2784005" cy="404515"/>
          </a:xfrm>
          <a:prstGeom prst="rect">
            <a:avLst/>
          </a:prstGeom>
          <a:solidFill>
            <a:srgbClr val="F6F6F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rgbClr val="0070C0"/>
              </a:solidFill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2779" y="5668401"/>
            <a:ext cx="9151772" cy="326396"/>
          </a:xfrm>
          <a:custGeom>
            <a:avLst/>
            <a:gdLst>
              <a:gd name="connsiteX0" fmla="*/ 6442848 w 12885696"/>
              <a:gd name="connsiteY0" fmla="*/ 0 h 677930"/>
              <a:gd name="connsiteX1" fmla="*/ 12818477 w 12885696"/>
              <a:gd name="connsiteY1" fmla="*/ 656546 h 677930"/>
              <a:gd name="connsiteX2" fmla="*/ 12885696 w 12885696"/>
              <a:gd name="connsiteY2" fmla="*/ 677930 h 677930"/>
              <a:gd name="connsiteX3" fmla="*/ 0 w 12885696"/>
              <a:gd name="connsiteY3" fmla="*/ 677930 h 677930"/>
              <a:gd name="connsiteX4" fmla="*/ 67219 w 12885696"/>
              <a:gd name="connsiteY4" fmla="*/ 656546 h 677930"/>
              <a:gd name="connsiteX5" fmla="*/ 6442848 w 12885696"/>
              <a:gd name="connsiteY5" fmla="*/ 0 h 677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885696" h="677930">
                <a:moveTo>
                  <a:pt x="6442848" y="0"/>
                </a:moveTo>
                <a:cubicBezTo>
                  <a:pt x="9144779" y="0"/>
                  <a:pt x="11510983" y="262931"/>
                  <a:pt x="12818477" y="656546"/>
                </a:cubicBezTo>
                <a:lnTo>
                  <a:pt x="12885696" y="677930"/>
                </a:lnTo>
                <a:lnTo>
                  <a:pt x="0" y="677930"/>
                </a:lnTo>
                <a:lnTo>
                  <a:pt x="67219" y="656546"/>
                </a:lnTo>
                <a:cubicBezTo>
                  <a:pt x="1374713" y="262931"/>
                  <a:pt x="3740917" y="0"/>
                  <a:pt x="6442848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  <p:sp>
        <p:nvSpPr>
          <p:cNvPr id="12" name="TextBox 64"/>
          <p:cNvSpPr txBox="1"/>
          <p:nvPr/>
        </p:nvSpPr>
        <p:spPr>
          <a:xfrm>
            <a:off x="4267340" y="1723545"/>
            <a:ext cx="31506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fontAlgn="ctr"/>
            <a:r>
              <a:rPr lang="en-US" altLang="zh-CN" sz="135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r>
              <a:rPr lang="en-US" altLang="zh-CN" sz="135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    </a:t>
            </a: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流程介绍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TextBox 59"/>
          <p:cNvSpPr txBox="1">
            <a:spLocks noChangeArrowheads="1"/>
          </p:cNvSpPr>
          <p:nvPr/>
        </p:nvSpPr>
        <p:spPr bwMode="auto">
          <a:xfrm flipH="1">
            <a:off x="977501" y="2734907"/>
            <a:ext cx="2390927" cy="110680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r" defTabSz="685800">
              <a:defRPr/>
            </a:pPr>
            <a:r>
              <a:rPr lang="zh-CN" altLang="en-US" sz="4500" b="1" kern="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en-US" altLang="zh-CN" sz="4500" b="1" kern="0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 defTabSz="685800">
              <a:defRPr/>
            </a:pPr>
            <a:r>
              <a:rPr lang="en-US" altLang="ko-KR" sz="2100" b="1" kern="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CONTENTS</a:t>
            </a:r>
            <a:endParaRPr lang="en-US" altLang="ko-KR" sz="1500" kern="0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任意多边形 26"/>
          <p:cNvSpPr/>
          <p:nvPr/>
        </p:nvSpPr>
        <p:spPr>
          <a:xfrm>
            <a:off x="2052550" y="2706123"/>
            <a:ext cx="1383839" cy="400532"/>
          </a:xfrm>
          <a:custGeom>
            <a:avLst/>
            <a:gdLst>
              <a:gd name="connsiteX0" fmla="*/ 0 w 1682088"/>
              <a:gd name="connsiteY0" fmla="*/ 0 h 519125"/>
              <a:gd name="connsiteX1" fmla="*/ 1682088 w 1682088"/>
              <a:gd name="connsiteY1" fmla="*/ 0 h 519125"/>
              <a:gd name="connsiteX2" fmla="*/ 1682088 w 1682088"/>
              <a:gd name="connsiteY2" fmla="*/ 519125 h 519125"/>
              <a:gd name="connsiteX3" fmla="*/ 0 w 1682088"/>
              <a:gd name="connsiteY3" fmla="*/ 519125 h 519125"/>
              <a:gd name="connsiteX4" fmla="*/ 0 w 1682088"/>
              <a:gd name="connsiteY4" fmla="*/ 0 h 519125"/>
              <a:gd name="connsiteX0-1" fmla="*/ 0 w 1682088"/>
              <a:gd name="connsiteY0-2" fmla="*/ 519125 h 610565"/>
              <a:gd name="connsiteX1-3" fmla="*/ 0 w 1682088"/>
              <a:gd name="connsiteY1-4" fmla="*/ 0 h 610565"/>
              <a:gd name="connsiteX2-5" fmla="*/ 1682088 w 1682088"/>
              <a:gd name="connsiteY2-6" fmla="*/ 0 h 610565"/>
              <a:gd name="connsiteX3-7" fmla="*/ 1682088 w 1682088"/>
              <a:gd name="connsiteY3-8" fmla="*/ 519125 h 610565"/>
              <a:gd name="connsiteX4-9" fmla="*/ 91440 w 1682088"/>
              <a:gd name="connsiteY4-10" fmla="*/ 610565 h 610565"/>
              <a:gd name="connsiteX0-11" fmla="*/ 0 w 1682088"/>
              <a:gd name="connsiteY0-12" fmla="*/ 519125 h 519125"/>
              <a:gd name="connsiteX1-13" fmla="*/ 0 w 1682088"/>
              <a:gd name="connsiteY1-14" fmla="*/ 0 h 519125"/>
              <a:gd name="connsiteX2-15" fmla="*/ 1682088 w 1682088"/>
              <a:gd name="connsiteY2-16" fmla="*/ 0 h 519125"/>
              <a:gd name="connsiteX3-17" fmla="*/ 1682088 w 1682088"/>
              <a:gd name="connsiteY3-18" fmla="*/ 519125 h 51912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682088" h="519125">
                <a:moveTo>
                  <a:pt x="0" y="519125"/>
                </a:moveTo>
                <a:lnTo>
                  <a:pt x="0" y="0"/>
                </a:lnTo>
                <a:lnTo>
                  <a:pt x="1682088" y="0"/>
                </a:lnTo>
                <a:lnTo>
                  <a:pt x="1682088" y="519125"/>
                </a:lnTo>
              </a:path>
            </a:pathLst>
          </a:custGeom>
          <a:noFill/>
          <a:ln w="317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00"/>
          </a:p>
        </p:txBody>
      </p:sp>
      <p:sp>
        <p:nvSpPr>
          <p:cNvPr id="35" name="任意多边形 34"/>
          <p:cNvSpPr/>
          <p:nvPr/>
        </p:nvSpPr>
        <p:spPr>
          <a:xfrm>
            <a:off x="1534903" y="2953928"/>
            <a:ext cx="1726362" cy="1108984"/>
          </a:xfrm>
          <a:custGeom>
            <a:avLst/>
            <a:gdLst>
              <a:gd name="connsiteX0" fmla="*/ 0 w 2463662"/>
              <a:gd name="connsiteY0" fmla="*/ 0 h 1478645"/>
              <a:gd name="connsiteX1" fmla="*/ 877819 w 2463662"/>
              <a:gd name="connsiteY1" fmla="*/ 0 h 1478645"/>
              <a:gd name="connsiteX2" fmla="*/ 877819 w 2463662"/>
              <a:gd name="connsiteY2" fmla="*/ 1105159 h 1478645"/>
              <a:gd name="connsiteX3" fmla="*/ 2463662 w 2463662"/>
              <a:gd name="connsiteY3" fmla="*/ 1105159 h 1478645"/>
              <a:gd name="connsiteX4" fmla="*/ 2463662 w 2463662"/>
              <a:gd name="connsiteY4" fmla="*/ 1478645 h 1478645"/>
              <a:gd name="connsiteX5" fmla="*/ 0 w 2463662"/>
              <a:gd name="connsiteY5" fmla="*/ 1478645 h 1478645"/>
              <a:gd name="connsiteX6" fmla="*/ 0 w 2463662"/>
              <a:gd name="connsiteY6" fmla="*/ 0 h 1478645"/>
              <a:gd name="connsiteX0-1" fmla="*/ 877819 w 2463662"/>
              <a:gd name="connsiteY0-2" fmla="*/ 1105159 h 1478645"/>
              <a:gd name="connsiteX1-3" fmla="*/ 2463662 w 2463662"/>
              <a:gd name="connsiteY1-4" fmla="*/ 1105159 h 1478645"/>
              <a:gd name="connsiteX2-5" fmla="*/ 2463662 w 2463662"/>
              <a:gd name="connsiteY2-6" fmla="*/ 1478645 h 1478645"/>
              <a:gd name="connsiteX3-7" fmla="*/ 0 w 2463662"/>
              <a:gd name="connsiteY3-8" fmla="*/ 1478645 h 1478645"/>
              <a:gd name="connsiteX4-9" fmla="*/ 0 w 2463662"/>
              <a:gd name="connsiteY4-10" fmla="*/ 0 h 1478645"/>
              <a:gd name="connsiteX5-11" fmla="*/ 877819 w 2463662"/>
              <a:gd name="connsiteY5-12" fmla="*/ 0 h 1478645"/>
              <a:gd name="connsiteX6-13" fmla="*/ 969259 w 2463662"/>
              <a:gd name="connsiteY6-14" fmla="*/ 1196599 h 1478645"/>
              <a:gd name="connsiteX0-15" fmla="*/ 877819 w 2463662"/>
              <a:gd name="connsiteY0-16" fmla="*/ 1105159 h 1478645"/>
              <a:gd name="connsiteX1-17" fmla="*/ 2463662 w 2463662"/>
              <a:gd name="connsiteY1-18" fmla="*/ 1105159 h 1478645"/>
              <a:gd name="connsiteX2-19" fmla="*/ 2463662 w 2463662"/>
              <a:gd name="connsiteY2-20" fmla="*/ 1478645 h 1478645"/>
              <a:gd name="connsiteX3-21" fmla="*/ 0 w 2463662"/>
              <a:gd name="connsiteY3-22" fmla="*/ 1478645 h 1478645"/>
              <a:gd name="connsiteX4-23" fmla="*/ 0 w 2463662"/>
              <a:gd name="connsiteY4-24" fmla="*/ 0 h 1478645"/>
              <a:gd name="connsiteX5-25" fmla="*/ 877819 w 2463662"/>
              <a:gd name="connsiteY5-26" fmla="*/ 0 h 1478645"/>
              <a:gd name="connsiteX0-27" fmla="*/ 2463662 w 2463662"/>
              <a:gd name="connsiteY0-28" fmla="*/ 1105159 h 1478645"/>
              <a:gd name="connsiteX1-29" fmla="*/ 2463662 w 2463662"/>
              <a:gd name="connsiteY1-30" fmla="*/ 1478645 h 1478645"/>
              <a:gd name="connsiteX2-31" fmla="*/ 0 w 2463662"/>
              <a:gd name="connsiteY2-32" fmla="*/ 1478645 h 1478645"/>
              <a:gd name="connsiteX3-33" fmla="*/ 0 w 2463662"/>
              <a:gd name="connsiteY3-34" fmla="*/ 0 h 1478645"/>
              <a:gd name="connsiteX4-35" fmla="*/ 877819 w 2463662"/>
              <a:gd name="connsiteY4-36" fmla="*/ 0 h 147864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463662" h="1478645">
                <a:moveTo>
                  <a:pt x="2463662" y="1105159"/>
                </a:moveTo>
                <a:lnTo>
                  <a:pt x="2463662" y="1478645"/>
                </a:lnTo>
                <a:lnTo>
                  <a:pt x="0" y="1478645"/>
                </a:lnTo>
                <a:lnTo>
                  <a:pt x="0" y="0"/>
                </a:lnTo>
                <a:lnTo>
                  <a:pt x="877819" y="0"/>
                </a:lnTo>
              </a:path>
            </a:pathLst>
          </a:custGeom>
          <a:noFill/>
          <a:ln w="317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00"/>
          </a:p>
        </p:txBody>
      </p:sp>
      <p:sp>
        <p:nvSpPr>
          <p:cNvPr id="38" name="任意多边形 37"/>
          <p:cNvSpPr/>
          <p:nvPr/>
        </p:nvSpPr>
        <p:spPr>
          <a:xfrm>
            <a:off x="5193685" y="1705100"/>
            <a:ext cx="1934000" cy="404515"/>
          </a:xfrm>
          <a:custGeom>
            <a:avLst/>
            <a:gdLst>
              <a:gd name="connsiteX0" fmla="*/ 0 w 2463662"/>
              <a:gd name="connsiteY0" fmla="*/ 0 h 1478645"/>
              <a:gd name="connsiteX1" fmla="*/ 877819 w 2463662"/>
              <a:gd name="connsiteY1" fmla="*/ 0 h 1478645"/>
              <a:gd name="connsiteX2" fmla="*/ 877819 w 2463662"/>
              <a:gd name="connsiteY2" fmla="*/ 1105159 h 1478645"/>
              <a:gd name="connsiteX3" fmla="*/ 2463662 w 2463662"/>
              <a:gd name="connsiteY3" fmla="*/ 1105159 h 1478645"/>
              <a:gd name="connsiteX4" fmla="*/ 2463662 w 2463662"/>
              <a:gd name="connsiteY4" fmla="*/ 1478645 h 1478645"/>
              <a:gd name="connsiteX5" fmla="*/ 0 w 2463662"/>
              <a:gd name="connsiteY5" fmla="*/ 1478645 h 1478645"/>
              <a:gd name="connsiteX6" fmla="*/ 0 w 2463662"/>
              <a:gd name="connsiteY6" fmla="*/ 0 h 1478645"/>
              <a:gd name="connsiteX0-1" fmla="*/ 877819 w 2463662"/>
              <a:gd name="connsiteY0-2" fmla="*/ 1105159 h 1478645"/>
              <a:gd name="connsiteX1-3" fmla="*/ 2463662 w 2463662"/>
              <a:gd name="connsiteY1-4" fmla="*/ 1105159 h 1478645"/>
              <a:gd name="connsiteX2-5" fmla="*/ 2463662 w 2463662"/>
              <a:gd name="connsiteY2-6" fmla="*/ 1478645 h 1478645"/>
              <a:gd name="connsiteX3-7" fmla="*/ 0 w 2463662"/>
              <a:gd name="connsiteY3-8" fmla="*/ 1478645 h 1478645"/>
              <a:gd name="connsiteX4-9" fmla="*/ 0 w 2463662"/>
              <a:gd name="connsiteY4-10" fmla="*/ 0 h 1478645"/>
              <a:gd name="connsiteX5-11" fmla="*/ 877819 w 2463662"/>
              <a:gd name="connsiteY5-12" fmla="*/ 0 h 1478645"/>
              <a:gd name="connsiteX6-13" fmla="*/ 969259 w 2463662"/>
              <a:gd name="connsiteY6-14" fmla="*/ 1196599 h 1478645"/>
              <a:gd name="connsiteX0-15" fmla="*/ 877819 w 2463662"/>
              <a:gd name="connsiteY0-16" fmla="*/ 1105159 h 1478645"/>
              <a:gd name="connsiteX1-17" fmla="*/ 2463662 w 2463662"/>
              <a:gd name="connsiteY1-18" fmla="*/ 1105159 h 1478645"/>
              <a:gd name="connsiteX2-19" fmla="*/ 2463662 w 2463662"/>
              <a:gd name="connsiteY2-20" fmla="*/ 1478645 h 1478645"/>
              <a:gd name="connsiteX3-21" fmla="*/ 0 w 2463662"/>
              <a:gd name="connsiteY3-22" fmla="*/ 1478645 h 1478645"/>
              <a:gd name="connsiteX4-23" fmla="*/ 0 w 2463662"/>
              <a:gd name="connsiteY4-24" fmla="*/ 0 h 1478645"/>
              <a:gd name="connsiteX5-25" fmla="*/ 877819 w 2463662"/>
              <a:gd name="connsiteY5-26" fmla="*/ 0 h 1478645"/>
              <a:gd name="connsiteX0-27" fmla="*/ 2463662 w 2463662"/>
              <a:gd name="connsiteY0-28" fmla="*/ 1105159 h 1478645"/>
              <a:gd name="connsiteX1-29" fmla="*/ 2463662 w 2463662"/>
              <a:gd name="connsiteY1-30" fmla="*/ 1478645 h 1478645"/>
              <a:gd name="connsiteX2-31" fmla="*/ 0 w 2463662"/>
              <a:gd name="connsiteY2-32" fmla="*/ 1478645 h 1478645"/>
              <a:gd name="connsiteX3-33" fmla="*/ 0 w 2463662"/>
              <a:gd name="connsiteY3-34" fmla="*/ 0 h 1478645"/>
              <a:gd name="connsiteX4-35" fmla="*/ 877819 w 2463662"/>
              <a:gd name="connsiteY4-36" fmla="*/ 0 h 1478645"/>
              <a:gd name="connsiteX0-37" fmla="*/ 2463662 w 2463662"/>
              <a:gd name="connsiteY0-38" fmla="*/ 1105159 h 1478645"/>
              <a:gd name="connsiteX1-39" fmla="*/ 2463662 w 2463662"/>
              <a:gd name="connsiteY1-40" fmla="*/ 1478645 h 1478645"/>
              <a:gd name="connsiteX2-41" fmla="*/ 0 w 2463662"/>
              <a:gd name="connsiteY2-42" fmla="*/ 1478645 h 1478645"/>
              <a:gd name="connsiteX3-43" fmla="*/ 0 w 2463662"/>
              <a:gd name="connsiteY3-44" fmla="*/ 0 h 1478645"/>
              <a:gd name="connsiteX0-45" fmla="*/ 2463662 w 2463662"/>
              <a:gd name="connsiteY0-46" fmla="*/ 0 h 373486"/>
              <a:gd name="connsiteX1-47" fmla="*/ 2463662 w 2463662"/>
              <a:gd name="connsiteY1-48" fmla="*/ 373486 h 373486"/>
              <a:gd name="connsiteX2-49" fmla="*/ 0 w 2463662"/>
              <a:gd name="connsiteY2-50" fmla="*/ 373486 h 37348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463662" h="373486">
                <a:moveTo>
                  <a:pt x="2463662" y="0"/>
                </a:moveTo>
                <a:lnTo>
                  <a:pt x="2463662" y="373486"/>
                </a:lnTo>
                <a:lnTo>
                  <a:pt x="0" y="373486"/>
                </a:lnTo>
              </a:path>
            </a:pathLst>
          </a:custGeom>
          <a:noFill/>
          <a:ln w="317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00">
              <a:solidFill>
                <a:srgbClr val="0070C0"/>
              </a:solidFill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4344315" y="2420879"/>
            <a:ext cx="2784005" cy="404515"/>
          </a:xfrm>
          <a:prstGeom prst="rect">
            <a:avLst/>
          </a:prstGeom>
          <a:solidFill>
            <a:srgbClr val="F6F6F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rgbClr val="0070C0"/>
              </a:solidFill>
            </a:endParaRPr>
          </a:p>
        </p:txBody>
      </p:sp>
      <p:sp>
        <p:nvSpPr>
          <p:cNvPr id="44" name="TextBox 64"/>
          <p:cNvSpPr txBox="1"/>
          <p:nvPr/>
        </p:nvSpPr>
        <p:spPr>
          <a:xfrm>
            <a:off x="4393498" y="2456508"/>
            <a:ext cx="26841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fontAlgn="ctr"/>
            <a:r>
              <a:rPr lang="en-US" altLang="zh-CN" sz="135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r>
              <a:rPr lang="en-US" altLang="zh-CN" sz="135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    </a:t>
            </a: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重要提示 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任意多边形 44"/>
          <p:cNvSpPr/>
          <p:nvPr/>
        </p:nvSpPr>
        <p:spPr>
          <a:xfrm>
            <a:off x="5193685" y="2456564"/>
            <a:ext cx="1934000" cy="404515"/>
          </a:xfrm>
          <a:custGeom>
            <a:avLst/>
            <a:gdLst>
              <a:gd name="connsiteX0" fmla="*/ 0 w 2463662"/>
              <a:gd name="connsiteY0" fmla="*/ 0 h 1478645"/>
              <a:gd name="connsiteX1" fmla="*/ 877819 w 2463662"/>
              <a:gd name="connsiteY1" fmla="*/ 0 h 1478645"/>
              <a:gd name="connsiteX2" fmla="*/ 877819 w 2463662"/>
              <a:gd name="connsiteY2" fmla="*/ 1105159 h 1478645"/>
              <a:gd name="connsiteX3" fmla="*/ 2463662 w 2463662"/>
              <a:gd name="connsiteY3" fmla="*/ 1105159 h 1478645"/>
              <a:gd name="connsiteX4" fmla="*/ 2463662 w 2463662"/>
              <a:gd name="connsiteY4" fmla="*/ 1478645 h 1478645"/>
              <a:gd name="connsiteX5" fmla="*/ 0 w 2463662"/>
              <a:gd name="connsiteY5" fmla="*/ 1478645 h 1478645"/>
              <a:gd name="connsiteX6" fmla="*/ 0 w 2463662"/>
              <a:gd name="connsiteY6" fmla="*/ 0 h 1478645"/>
              <a:gd name="connsiteX0-1" fmla="*/ 877819 w 2463662"/>
              <a:gd name="connsiteY0-2" fmla="*/ 1105159 h 1478645"/>
              <a:gd name="connsiteX1-3" fmla="*/ 2463662 w 2463662"/>
              <a:gd name="connsiteY1-4" fmla="*/ 1105159 h 1478645"/>
              <a:gd name="connsiteX2-5" fmla="*/ 2463662 w 2463662"/>
              <a:gd name="connsiteY2-6" fmla="*/ 1478645 h 1478645"/>
              <a:gd name="connsiteX3-7" fmla="*/ 0 w 2463662"/>
              <a:gd name="connsiteY3-8" fmla="*/ 1478645 h 1478645"/>
              <a:gd name="connsiteX4-9" fmla="*/ 0 w 2463662"/>
              <a:gd name="connsiteY4-10" fmla="*/ 0 h 1478645"/>
              <a:gd name="connsiteX5-11" fmla="*/ 877819 w 2463662"/>
              <a:gd name="connsiteY5-12" fmla="*/ 0 h 1478645"/>
              <a:gd name="connsiteX6-13" fmla="*/ 969259 w 2463662"/>
              <a:gd name="connsiteY6-14" fmla="*/ 1196599 h 1478645"/>
              <a:gd name="connsiteX0-15" fmla="*/ 877819 w 2463662"/>
              <a:gd name="connsiteY0-16" fmla="*/ 1105159 h 1478645"/>
              <a:gd name="connsiteX1-17" fmla="*/ 2463662 w 2463662"/>
              <a:gd name="connsiteY1-18" fmla="*/ 1105159 h 1478645"/>
              <a:gd name="connsiteX2-19" fmla="*/ 2463662 w 2463662"/>
              <a:gd name="connsiteY2-20" fmla="*/ 1478645 h 1478645"/>
              <a:gd name="connsiteX3-21" fmla="*/ 0 w 2463662"/>
              <a:gd name="connsiteY3-22" fmla="*/ 1478645 h 1478645"/>
              <a:gd name="connsiteX4-23" fmla="*/ 0 w 2463662"/>
              <a:gd name="connsiteY4-24" fmla="*/ 0 h 1478645"/>
              <a:gd name="connsiteX5-25" fmla="*/ 877819 w 2463662"/>
              <a:gd name="connsiteY5-26" fmla="*/ 0 h 1478645"/>
              <a:gd name="connsiteX0-27" fmla="*/ 2463662 w 2463662"/>
              <a:gd name="connsiteY0-28" fmla="*/ 1105159 h 1478645"/>
              <a:gd name="connsiteX1-29" fmla="*/ 2463662 w 2463662"/>
              <a:gd name="connsiteY1-30" fmla="*/ 1478645 h 1478645"/>
              <a:gd name="connsiteX2-31" fmla="*/ 0 w 2463662"/>
              <a:gd name="connsiteY2-32" fmla="*/ 1478645 h 1478645"/>
              <a:gd name="connsiteX3-33" fmla="*/ 0 w 2463662"/>
              <a:gd name="connsiteY3-34" fmla="*/ 0 h 1478645"/>
              <a:gd name="connsiteX4-35" fmla="*/ 877819 w 2463662"/>
              <a:gd name="connsiteY4-36" fmla="*/ 0 h 1478645"/>
              <a:gd name="connsiteX0-37" fmla="*/ 2463662 w 2463662"/>
              <a:gd name="connsiteY0-38" fmla="*/ 1105159 h 1478645"/>
              <a:gd name="connsiteX1-39" fmla="*/ 2463662 w 2463662"/>
              <a:gd name="connsiteY1-40" fmla="*/ 1478645 h 1478645"/>
              <a:gd name="connsiteX2-41" fmla="*/ 0 w 2463662"/>
              <a:gd name="connsiteY2-42" fmla="*/ 1478645 h 1478645"/>
              <a:gd name="connsiteX3-43" fmla="*/ 0 w 2463662"/>
              <a:gd name="connsiteY3-44" fmla="*/ 0 h 1478645"/>
              <a:gd name="connsiteX0-45" fmla="*/ 2463662 w 2463662"/>
              <a:gd name="connsiteY0-46" fmla="*/ 0 h 373486"/>
              <a:gd name="connsiteX1-47" fmla="*/ 2463662 w 2463662"/>
              <a:gd name="connsiteY1-48" fmla="*/ 373486 h 373486"/>
              <a:gd name="connsiteX2-49" fmla="*/ 0 w 2463662"/>
              <a:gd name="connsiteY2-50" fmla="*/ 373486 h 37348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463662" h="373486">
                <a:moveTo>
                  <a:pt x="2463662" y="0"/>
                </a:moveTo>
                <a:lnTo>
                  <a:pt x="2463662" y="373486"/>
                </a:lnTo>
                <a:lnTo>
                  <a:pt x="0" y="373486"/>
                </a:lnTo>
              </a:path>
            </a:pathLst>
          </a:custGeom>
          <a:noFill/>
          <a:ln w="317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00">
              <a:solidFill>
                <a:srgbClr val="0070C0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4344950" y="3962440"/>
            <a:ext cx="2784005" cy="404515"/>
          </a:xfrm>
          <a:prstGeom prst="rect">
            <a:avLst/>
          </a:prstGeom>
          <a:solidFill>
            <a:srgbClr val="F6F6F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rgbClr val="0070C0"/>
              </a:solidFill>
            </a:endParaRPr>
          </a:p>
        </p:txBody>
      </p:sp>
      <p:sp>
        <p:nvSpPr>
          <p:cNvPr id="48" name="TextBox 64"/>
          <p:cNvSpPr txBox="1"/>
          <p:nvPr/>
        </p:nvSpPr>
        <p:spPr>
          <a:xfrm>
            <a:off x="4445185" y="4021639"/>
            <a:ext cx="26841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fontAlgn="ctr"/>
            <a:r>
              <a:rPr lang="en-US" altLang="zh-CN" sz="135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r>
              <a:rPr lang="en-US" altLang="zh-CN" sz="135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   </a:t>
            </a: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提问解答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任意多边形 48"/>
          <p:cNvSpPr/>
          <p:nvPr/>
        </p:nvSpPr>
        <p:spPr>
          <a:xfrm>
            <a:off x="5194955" y="3992093"/>
            <a:ext cx="1934000" cy="404515"/>
          </a:xfrm>
          <a:custGeom>
            <a:avLst/>
            <a:gdLst>
              <a:gd name="connsiteX0" fmla="*/ 0 w 2463662"/>
              <a:gd name="connsiteY0" fmla="*/ 0 h 1478645"/>
              <a:gd name="connsiteX1" fmla="*/ 877819 w 2463662"/>
              <a:gd name="connsiteY1" fmla="*/ 0 h 1478645"/>
              <a:gd name="connsiteX2" fmla="*/ 877819 w 2463662"/>
              <a:gd name="connsiteY2" fmla="*/ 1105159 h 1478645"/>
              <a:gd name="connsiteX3" fmla="*/ 2463662 w 2463662"/>
              <a:gd name="connsiteY3" fmla="*/ 1105159 h 1478645"/>
              <a:gd name="connsiteX4" fmla="*/ 2463662 w 2463662"/>
              <a:gd name="connsiteY4" fmla="*/ 1478645 h 1478645"/>
              <a:gd name="connsiteX5" fmla="*/ 0 w 2463662"/>
              <a:gd name="connsiteY5" fmla="*/ 1478645 h 1478645"/>
              <a:gd name="connsiteX6" fmla="*/ 0 w 2463662"/>
              <a:gd name="connsiteY6" fmla="*/ 0 h 1478645"/>
              <a:gd name="connsiteX0-1" fmla="*/ 877819 w 2463662"/>
              <a:gd name="connsiteY0-2" fmla="*/ 1105159 h 1478645"/>
              <a:gd name="connsiteX1-3" fmla="*/ 2463662 w 2463662"/>
              <a:gd name="connsiteY1-4" fmla="*/ 1105159 h 1478645"/>
              <a:gd name="connsiteX2-5" fmla="*/ 2463662 w 2463662"/>
              <a:gd name="connsiteY2-6" fmla="*/ 1478645 h 1478645"/>
              <a:gd name="connsiteX3-7" fmla="*/ 0 w 2463662"/>
              <a:gd name="connsiteY3-8" fmla="*/ 1478645 h 1478645"/>
              <a:gd name="connsiteX4-9" fmla="*/ 0 w 2463662"/>
              <a:gd name="connsiteY4-10" fmla="*/ 0 h 1478645"/>
              <a:gd name="connsiteX5-11" fmla="*/ 877819 w 2463662"/>
              <a:gd name="connsiteY5-12" fmla="*/ 0 h 1478645"/>
              <a:gd name="connsiteX6-13" fmla="*/ 969259 w 2463662"/>
              <a:gd name="connsiteY6-14" fmla="*/ 1196599 h 1478645"/>
              <a:gd name="connsiteX0-15" fmla="*/ 877819 w 2463662"/>
              <a:gd name="connsiteY0-16" fmla="*/ 1105159 h 1478645"/>
              <a:gd name="connsiteX1-17" fmla="*/ 2463662 w 2463662"/>
              <a:gd name="connsiteY1-18" fmla="*/ 1105159 h 1478645"/>
              <a:gd name="connsiteX2-19" fmla="*/ 2463662 w 2463662"/>
              <a:gd name="connsiteY2-20" fmla="*/ 1478645 h 1478645"/>
              <a:gd name="connsiteX3-21" fmla="*/ 0 w 2463662"/>
              <a:gd name="connsiteY3-22" fmla="*/ 1478645 h 1478645"/>
              <a:gd name="connsiteX4-23" fmla="*/ 0 w 2463662"/>
              <a:gd name="connsiteY4-24" fmla="*/ 0 h 1478645"/>
              <a:gd name="connsiteX5-25" fmla="*/ 877819 w 2463662"/>
              <a:gd name="connsiteY5-26" fmla="*/ 0 h 1478645"/>
              <a:gd name="connsiteX0-27" fmla="*/ 2463662 w 2463662"/>
              <a:gd name="connsiteY0-28" fmla="*/ 1105159 h 1478645"/>
              <a:gd name="connsiteX1-29" fmla="*/ 2463662 w 2463662"/>
              <a:gd name="connsiteY1-30" fmla="*/ 1478645 h 1478645"/>
              <a:gd name="connsiteX2-31" fmla="*/ 0 w 2463662"/>
              <a:gd name="connsiteY2-32" fmla="*/ 1478645 h 1478645"/>
              <a:gd name="connsiteX3-33" fmla="*/ 0 w 2463662"/>
              <a:gd name="connsiteY3-34" fmla="*/ 0 h 1478645"/>
              <a:gd name="connsiteX4-35" fmla="*/ 877819 w 2463662"/>
              <a:gd name="connsiteY4-36" fmla="*/ 0 h 1478645"/>
              <a:gd name="connsiteX0-37" fmla="*/ 2463662 w 2463662"/>
              <a:gd name="connsiteY0-38" fmla="*/ 1105159 h 1478645"/>
              <a:gd name="connsiteX1-39" fmla="*/ 2463662 w 2463662"/>
              <a:gd name="connsiteY1-40" fmla="*/ 1478645 h 1478645"/>
              <a:gd name="connsiteX2-41" fmla="*/ 0 w 2463662"/>
              <a:gd name="connsiteY2-42" fmla="*/ 1478645 h 1478645"/>
              <a:gd name="connsiteX3-43" fmla="*/ 0 w 2463662"/>
              <a:gd name="connsiteY3-44" fmla="*/ 0 h 1478645"/>
              <a:gd name="connsiteX0-45" fmla="*/ 2463662 w 2463662"/>
              <a:gd name="connsiteY0-46" fmla="*/ 0 h 373486"/>
              <a:gd name="connsiteX1-47" fmla="*/ 2463662 w 2463662"/>
              <a:gd name="connsiteY1-48" fmla="*/ 373486 h 373486"/>
              <a:gd name="connsiteX2-49" fmla="*/ 0 w 2463662"/>
              <a:gd name="connsiteY2-50" fmla="*/ 373486 h 37348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463662" h="373486">
                <a:moveTo>
                  <a:pt x="2463662" y="0"/>
                </a:moveTo>
                <a:lnTo>
                  <a:pt x="2463662" y="373486"/>
                </a:lnTo>
                <a:lnTo>
                  <a:pt x="0" y="373486"/>
                </a:lnTo>
              </a:path>
            </a:pathLst>
          </a:custGeom>
          <a:noFill/>
          <a:ln w="317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00">
              <a:solidFill>
                <a:srgbClr val="0070C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45585" y="3220760"/>
            <a:ext cx="2784005" cy="404515"/>
          </a:xfrm>
          <a:prstGeom prst="rect">
            <a:avLst/>
          </a:prstGeom>
          <a:solidFill>
            <a:srgbClr val="F6F6F6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>
              <a:solidFill>
                <a:srgbClr val="0070C0"/>
              </a:solidFill>
            </a:endParaRPr>
          </a:p>
        </p:txBody>
      </p:sp>
      <p:sp>
        <p:nvSpPr>
          <p:cNvPr id="7" name="TextBox 64"/>
          <p:cNvSpPr txBox="1"/>
          <p:nvPr/>
        </p:nvSpPr>
        <p:spPr>
          <a:xfrm>
            <a:off x="4445820" y="3239319"/>
            <a:ext cx="268413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fontAlgn="ctr"/>
            <a:r>
              <a:rPr lang="en-US" altLang="zh-CN" sz="135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</a:t>
            </a:r>
            <a:r>
              <a:rPr lang="en-US" altLang="zh-CN" sz="1350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   </a:t>
            </a:r>
            <a:r>
              <a:rPr lang="en-US" altLang="zh-CN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功能介绍</a:t>
            </a:r>
            <a:endParaRPr lang="zh-CN" altLang="en-US" b="1" dirty="0" smtClean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5195590" y="3250413"/>
            <a:ext cx="1934000" cy="404515"/>
          </a:xfrm>
          <a:custGeom>
            <a:avLst/>
            <a:gdLst>
              <a:gd name="connsiteX0" fmla="*/ 0 w 2463662"/>
              <a:gd name="connsiteY0" fmla="*/ 0 h 1478645"/>
              <a:gd name="connsiteX1" fmla="*/ 877819 w 2463662"/>
              <a:gd name="connsiteY1" fmla="*/ 0 h 1478645"/>
              <a:gd name="connsiteX2" fmla="*/ 877819 w 2463662"/>
              <a:gd name="connsiteY2" fmla="*/ 1105159 h 1478645"/>
              <a:gd name="connsiteX3" fmla="*/ 2463662 w 2463662"/>
              <a:gd name="connsiteY3" fmla="*/ 1105159 h 1478645"/>
              <a:gd name="connsiteX4" fmla="*/ 2463662 w 2463662"/>
              <a:gd name="connsiteY4" fmla="*/ 1478645 h 1478645"/>
              <a:gd name="connsiteX5" fmla="*/ 0 w 2463662"/>
              <a:gd name="connsiteY5" fmla="*/ 1478645 h 1478645"/>
              <a:gd name="connsiteX6" fmla="*/ 0 w 2463662"/>
              <a:gd name="connsiteY6" fmla="*/ 0 h 1478645"/>
              <a:gd name="connsiteX0-1" fmla="*/ 877819 w 2463662"/>
              <a:gd name="connsiteY0-2" fmla="*/ 1105159 h 1478645"/>
              <a:gd name="connsiteX1-3" fmla="*/ 2463662 w 2463662"/>
              <a:gd name="connsiteY1-4" fmla="*/ 1105159 h 1478645"/>
              <a:gd name="connsiteX2-5" fmla="*/ 2463662 w 2463662"/>
              <a:gd name="connsiteY2-6" fmla="*/ 1478645 h 1478645"/>
              <a:gd name="connsiteX3-7" fmla="*/ 0 w 2463662"/>
              <a:gd name="connsiteY3-8" fmla="*/ 1478645 h 1478645"/>
              <a:gd name="connsiteX4-9" fmla="*/ 0 w 2463662"/>
              <a:gd name="connsiteY4-10" fmla="*/ 0 h 1478645"/>
              <a:gd name="connsiteX5-11" fmla="*/ 877819 w 2463662"/>
              <a:gd name="connsiteY5-12" fmla="*/ 0 h 1478645"/>
              <a:gd name="connsiteX6-13" fmla="*/ 969259 w 2463662"/>
              <a:gd name="connsiteY6-14" fmla="*/ 1196599 h 1478645"/>
              <a:gd name="connsiteX0-15" fmla="*/ 877819 w 2463662"/>
              <a:gd name="connsiteY0-16" fmla="*/ 1105159 h 1478645"/>
              <a:gd name="connsiteX1-17" fmla="*/ 2463662 w 2463662"/>
              <a:gd name="connsiteY1-18" fmla="*/ 1105159 h 1478645"/>
              <a:gd name="connsiteX2-19" fmla="*/ 2463662 w 2463662"/>
              <a:gd name="connsiteY2-20" fmla="*/ 1478645 h 1478645"/>
              <a:gd name="connsiteX3-21" fmla="*/ 0 w 2463662"/>
              <a:gd name="connsiteY3-22" fmla="*/ 1478645 h 1478645"/>
              <a:gd name="connsiteX4-23" fmla="*/ 0 w 2463662"/>
              <a:gd name="connsiteY4-24" fmla="*/ 0 h 1478645"/>
              <a:gd name="connsiteX5-25" fmla="*/ 877819 w 2463662"/>
              <a:gd name="connsiteY5-26" fmla="*/ 0 h 1478645"/>
              <a:gd name="connsiteX0-27" fmla="*/ 2463662 w 2463662"/>
              <a:gd name="connsiteY0-28" fmla="*/ 1105159 h 1478645"/>
              <a:gd name="connsiteX1-29" fmla="*/ 2463662 w 2463662"/>
              <a:gd name="connsiteY1-30" fmla="*/ 1478645 h 1478645"/>
              <a:gd name="connsiteX2-31" fmla="*/ 0 w 2463662"/>
              <a:gd name="connsiteY2-32" fmla="*/ 1478645 h 1478645"/>
              <a:gd name="connsiteX3-33" fmla="*/ 0 w 2463662"/>
              <a:gd name="connsiteY3-34" fmla="*/ 0 h 1478645"/>
              <a:gd name="connsiteX4-35" fmla="*/ 877819 w 2463662"/>
              <a:gd name="connsiteY4-36" fmla="*/ 0 h 1478645"/>
              <a:gd name="connsiteX0-37" fmla="*/ 2463662 w 2463662"/>
              <a:gd name="connsiteY0-38" fmla="*/ 1105159 h 1478645"/>
              <a:gd name="connsiteX1-39" fmla="*/ 2463662 w 2463662"/>
              <a:gd name="connsiteY1-40" fmla="*/ 1478645 h 1478645"/>
              <a:gd name="connsiteX2-41" fmla="*/ 0 w 2463662"/>
              <a:gd name="connsiteY2-42" fmla="*/ 1478645 h 1478645"/>
              <a:gd name="connsiteX3-43" fmla="*/ 0 w 2463662"/>
              <a:gd name="connsiteY3-44" fmla="*/ 0 h 1478645"/>
              <a:gd name="connsiteX0-45" fmla="*/ 2463662 w 2463662"/>
              <a:gd name="connsiteY0-46" fmla="*/ 0 h 373486"/>
              <a:gd name="connsiteX1-47" fmla="*/ 2463662 w 2463662"/>
              <a:gd name="connsiteY1-48" fmla="*/ 373486 h 373486"/>
              <a:gd name="connsiteX2-49" fmla="*/ 0 w 2463662"/>
              <a:gd name="connsiteY2-50" fmla="*/ 373486 h 373486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463662" h="373486">
                <a:moveTo>
                  <a:pt x="2463662" y="0"/>
                </a:moveTo>
                <a:lnTo>
                  <a:pt x="2463662" y="373486"/>
                </a:lnTo>
                <a:lnTo>
                  <a:pt x="0" y="373486"/>
                </a:lnTo>
              </a:path>
            </a:pathLst>
          </a:custGeom>
          <a:noFill/>
          <a:ln w="317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00">
              <a:solidFill>
                <a:srgbClr val="0070C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3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3" presetClass="entr" presetSubtype="32" fill="hold" grpId="0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3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3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6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0" presetID="2" presetClass="entr" presetSubtype="2" fill="hold" grpId="0" nodeType="after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2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2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18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1" dur="4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3" presetID="2" presetClass="entr" presetSubtype="2" fill="hold" grpId="0" nodeType="after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35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3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2" presetID="18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44" dur="4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6" presetID="2" presetClass="entr" presetSubtype="2" fill="hold" grpId="0" nodeType="afterEffect" p14:presetBounceEnd="42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2000">
                                          <p:cBhvr additive="base">
                                            <p:cTn id="4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2000">
                                          <p:cBhvr additive="base">
                                            <p:cTn id="4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5" presetID="18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57" dur="4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bldLvl="0" animBg="1"/>
          <p:bldP spid="12" grpId="0"/>
          <p:bldP spid="18" grpId="0"/>
          <p:bldP spid="27" grpId="0" bldLvl="0" animBg="1"/>
          <p:bldP spid="35" grpId="0" bldLvl="0" animBg="1"/>
          <p:bldP spid="38" grpId="0" bldLvl="0" animBg="1"/>
          <p:bldP spid="43" grpId="0" bldLvl="0" animBg="1"/>
          <p:bldP spid="44" grpId="0"/>
          <p:bldP spid="45" grpId="0" bldLvl="0" animBg="1"/>
          <p:bldP spid="47" grpId="0" bldLvl="0" animBg="1"/>
          <p:bldP spid="48" grpId="0"/>
          <p:bldP spid="49" grpId="0" bldLvl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9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35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36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" dur="35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" presetID="23" presetClass="entr" presetSubtype="32" fill="hold" grpId="0" nodeType="withEffect">
                                      <p:stCondLst>
                                        <p:cond delay="35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3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w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3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4*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5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6" presetID="9" presetClass="entr" presetSubtype="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dissolve">
                                          <p:cBhvr>
                                            <p:cTn id="18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20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25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27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8" fill="hold">
                                <p:stCondLst>
                                  <p:cond delay="2000"/>
                                </p:stCondLst>
                                <p:childTnLst>
                                  <p:par>
                                    <p:cTn id="29" presetID="18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31" dur="4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3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000"/>
                                </p:stCondLst>
                                <p:childTnLst>
                                  <p:par>
                                    <p:cTn id="38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0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1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42" presetID="18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44" dur="4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5" fill="hold">
                                <p:stCondLst>
                                  <p:cond delay="4000"/>
                                </p:stCondLst>
                                <p:childTnLst>
                                  <p:par>
                                    <p:cTn id="46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0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51" presetID="2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3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4" fill="hold">
                                <p:stCondLst>
                                  <p:cond delay="5000"/>
                                </p:stCondLst>
                                <p:childTnLst>
                                  <p:par>
                                    <p:cTn id="55" presetID="18" presetClass="entr" presetSubtype="1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Left)">
                                          <p:cBhvr>
                                            <p:cTn id="57" dur="4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" grpId="0" bldLvl="0" animBg="1"/>
          <p:bldP spid="12" grpId="0"/>
          <p:bldP spid="18" grpId="0"/>
          <p:bldP spid="27" grpId="0" bldLvl="0" animBg="1"/>
          <p:bldP spid="35" grpId="0" bldLvl="0" animBg="1"/>
          <p:bldP spid="38" grpId="0" bldLvl="0" animBg="1"/>
          <p:bldP spid="43" grpId="0" bldLvl="0" animBg="1"/>
          <p:bldP spid="44" grpId="0"/>
          <p:bldP spid="45" grpId="0" bldLvl="0" animBg="1"/>
          <p:bldP spid="47" grpId="0" bldLvl="0" animBg="1"/>
          <p:bldP spid="48" grpId="0"/>
          <p:bldP spid="49" grpId="0" bldLvl="0" animBg="1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2466" name="图片 5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2467" name="标题 1"/>
          <p:cNvSpPr>
            <a:spLocks noGrp="1"/>
          </p:cNvSpPr>
          <p:nvPr>
            <p:ph type="title"/>
          </p:nvPr>
        </p:nvSpPr>
        <p:spPr>
          <a:xfrm>
            <a:off x="666750" y="0"/>
            <a:ext cx="7886700" cy="1325563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如何获得帮助及客服电话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33800" y="5181600"/>
            <a:ext cx="1600200" cy="381000"/>
          </a:xfrm>
          <a:prstGeom prst="rect">
            <a:avLst/>
          </a:prstGeom>
          <a:solidFill>
            <a:schemeClr val="accent1">
              <a:alpha val="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29763" name="Picture 3" descr="C:\Users\82107\Desktop\新建文件夹\微信截图_20210906115442.png微信截图_2021090611544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200150"/>
            <a:ext cx="8153400" cy="4137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图片 1" descr="微信截图_2021090611545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250" y="1200150"/>
            <a:ext cx="6119813" cy="4625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6297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9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3698081" y="3865748"/>
            <a:ext cx="2019300" cy="645160"/>
          </a:xfrm>
          <a:prstGeom prst="rect">
            <a:avLst/>
          </a:prstGeom>
          <a:noFill/>
        </p:spPr>
        <p:txBody>
          <a:bodyPr vert="horz" wrap="none" rtlCol="0" anchor="ctr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70C0"/>
                </a:solidFill>
              </a:rPr>
              <a:t>功能</a:t>
            </a:r>
            <a:r>
              <a:rPr lang="zh-CN" altLang="en-US" sz="3600" b="1" dirty="0" smtClean="0">
                <a:solidFill>
                  <a:srgbClr val="0070C0"/>
                </a:solidFill>
              </a:rPr>
              <a:t>介绍</a:t>
            </a:r>
            <a:endParaRPr lang="zh-CN" altLang="en-US" sz="3600" b="1" dirty="0" smtClean="0">
              <a:solidFill>
                <a:srgbClr val="0070C0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767280" y="2187248"/>
            <a:ext cx="1874003" cy="1419225"/>
            <a:chOff x="2757770" y="2346371"/>
            <a:chExt cx="2498670" cy="1892300"/>
          </a:xfrm>
        </p:grpSpPr>
        <p:sp>
          <p:nvSpPr>
            <p:cNvPr id="11" name="TextBox 59"/>
            <p:cNvSpPr txBox="1">
              <a:spLocks noChangeArrowheads="1"/>
            </p:cNvSpPr>
            <p:nvPr/>
          </p:nvSpPr>
          <p:spPr bwMode="auto">
            <a:xfrm flipH="1">
              <a:off x="3115910" y="2346371"/>
              <a:ext cx="2032846" cy="18923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685800">
                <a:defRPr/>
              </a:pPr>
              <a:r>
                <a:rPr lang="en-US" altLang="zh-CN" sz="8625" kern="0" dirty="0" smtClean="0">
                  <a:solidFill>
                    <a:srgbClr val="0070C0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03</a:t>
              </a:r>
              <a:endParaRPr lang="en-US" altLang="ko-KR" sz="6600" kern="0" dirty="0">
                <a:solidFill>
                  <a:srgbClr val="0070C0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2787950" y="3646240"/>
              <a:ext cx="2468490" cy="32768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9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>
                <a:solidFill>
                  <a:srgbClr val="0070C0"/>
                </a:solidFill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2757770" y="3801706"/>
              <a:ext cx="2498670" cy="387863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>
                <a:solidFill>
                  <a:srgbClr val="0070C0"/>
                </a:solidFill>
              </a:endParaRPr>
            </a:p>
          </p:txBody>
        </p:sp>
      </p:grpSp>
      <p:sp>
        <p:nvSpPr>
          <p:cNvPr id="39" name="任意多边形 38"/>
          <p:cNvSpPr/>
          <p:nvPr/>
        </p:nvSpPr>
        <p:spPr>
          <a:xfrm>
            <a:off x="3988790" y="2020214"/>
            <a:ext cx="1465958" cy="834879"/>
          </a:xfrm>
          <a:custGeom>
            <a:avLst/>
            <a:gdLst>
              <a:gd name="connsiteX0" fmla="*/ 0 w 1845118"/>
              <a:gd name="connsiteY0" fmla="*/ 0 h 1113172"/>
              <a:gd name="connsiteX1" fmla="*/ 1845118 w 1845118"/>
              <a:gd name="connsiteY1" fmla="*/ 0 h 1113172"/>
              <a:gd name="connsiteX2" fmla="*/ 1845118 w 1845118"/>
              <a:gd name="connsiteY2" fmla="*/ 1113172 h 1113172"/>
              <a:gd name="connsiteX3" fmla="*/ 1054278 w 1845118"/>
              <a:gd name="connsiteY3" fmla="*/ 1113172 h 1113172"/>
              <a:gd name="connsiteX4" fmla="*/ 1054278 w 1845118"/>
              <a:gd name="connsiteY4" fmla="*/ 539460 h 1113172"/>
              <a:gd name="connsiteX5" fmla="*/ 0 w 1845118"/>
              <a:gd name="connsiteY5" fmla="*/ 539460 h 1113172"/>
              <a:gd name="connsiteX0-1" fmla="*/ 1054278 w 1845118"/>
              <a:gd name="connsiteY0-2" fmla="*/ 539460 h 1113172"/>
              <a:gd name="connsiteX1-3" fmla="*/ 0 w 1845118"/>
              <a:gd name="connsiteY1-4" fmla="*/ 539460 h 1113172"/>
              <a:gd name="connsiteX2-5" fmla="*/ 0 w 1845118"/>
              <a:gd name="connsiteY2-6" fmla="*/ 0 h 1113172"/>
              <a:gd name="connsiteX3-7" fmla="*/ 1845118 w 1845118"/>
              <a:gd name="connsiteY3-8" fmla="*/ 0 h 1113172"/>
              <a:gd name="connsiteX4-9" fmla="*/ 1845118 w 1845118"/>
              <a:gd name="connsiteY4-10" fmla="*/ 1113172 h 1113172"/>
              <a:gd name="connsiteX5-11" fmla="*/ 1054278 w 1845118"/>
              <a:gd name="connsiteY5-12" fmla="*/ 1113172 h 1113172"/>
              <a:gd name="connsiteX6" fmla="*/ 1145718 w 1845118"/>
              <a:gd name="connsiteY6" fmla="*/ 630900 h 1113172"/>
              <a:gd name="connsiteX0-13" fmla="*/ 1054278 w 1845118"/>
              <a:gd name="connsiteY0-14" fmla="*/ 539460 h 1113172"/>
              <a:gd name="connsiteX1-15" fmla="*/ 0 w 1845118"/>
              <a:gd name="connsiteY1-16" fmla="*/ 539460 h 1113172"/>
              <a:gd name="connsiteX2-17" fmla="*/ 0 w 1845118"/>
              <a:gd name="connsiteY2-18" fmla="*/ 0 h 1113172"/>
              <a:gd name="connsiteX3-19" fmla="*/ 1845118 w 1845118"/>
              <a:gd name="connsiteY3-20" fmla="*/ 0 h 1113172"/>
              <a:gd name="connsiteX4-21" fmla="*/ 1845118 w 1845118"/>
              <a:gd name="connsiteY4-22" fmla="*/ 1113172 h 1113172"/>
              <a:gd name="connsiteX5-23" fmla="*/ 1054278 w 1845118"/>
              <a:gd name="connsiteY5-24" fmla="*/ 1113172 h 1113172"/>
              <a:gd name="connsiteX0-25" fmla="*/ 0 w 1845118"/>
              <a:gd name="connsiteY0-26" fmla="*/ 539460 h 1113172"/>
              <a:gd name="connsiteX1-27" fmla="*/ 0 w 1845118"/>
              <a:gd name="connsiteY1-28" fmla="*/ 0 h 1113172"/>
              <a:gd name="connsiteX2-29" fmla="*/ 1845118 w 1845118"/>
              <a:gd name="connsiteY2-30" fmla="*/ 0 h 1113172"/>
              <a:gd name="connsiteX3-31" fmla="*/ 1845118 w 1845118"/>
              <a:gd name="connsiteY3-32" fmla="*/ 1113172 h 1113172"/>
              <a:gd name="connsiteX4-33" fmla="*/ 1054278 w 1845118"/>
              <a:gd name="connsiteY4-34" fmla="*/ 1113172 h 1113172"/>
              <a:gd name="connsiteX0-35" fmla="*/ 0 w 1845118"/>
              <a:gd name="connsiteY0-36" fmla="*/ 539460 h 1113172"/>
              <a:gd name="connsiteX1-37" fmla="*/ 0 w 1845118"/>
              <a:gd name="connsiteY1-38" fmla="*/ 0 h 1113172"/>
              <a:gd name="connsiteX2-39" fmla="*/ 1845118 w 1845118"/>
              <a:gd name="connsiteY2-40" fmla="*/ 0 h 1113172"/>
              <a:gd name="connsiteX3-41" fmla="*/ 1845118 w 1845118"/>
              <a:gd name="connsiteY3-42" fmla="*/ 1113172 h 11131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845118" h="1113172">
                <a:moveTo>
                  <a:pt x="0" y="539460"/>
                </a:moveTo>
                <a:lnTo>
                  <a:pt x="0" y="0"/>
                </a:lnTo>
                <a:lnTo>
                  <a:pt x="1845118" y="0"/>
                </a:lnTo>
                <a:lnTo>
                  <a:pt x="1845118" y="1113172"/>
                </a:lnTo>
              </a:path>
            </a:pathLst>
          </a:custGeom>
          <a:noFill/>
          <a:ln w="317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00"/>
          </a:p>
        </p:txBody>
      </p:sp>
      <p:sp>
        <p:nvSpPr>
          <p:cNvPr id="37" name="任意多边形 36"/>
          <p:cNvSpPr/>
          <p:nvPr/>
        </p:nvSpPr>
        <p:spPr>
          <a:xfrm>
            <a:off x="3767280" y="2251348"/>
            <a:ext cx="1874003" cy="1370909"/>
          </a:xfrm>
          <a:custGeom>
            <a:avLst/>
            <a:gdLst>
              <a:gd name="connsiteX0" fmla="*/ 0 w 2362498"/>
              <a:gd name="connsiteY0" fmla="*/ 0 h 1827878"/>
              <a:gd name="connsiteX1" fmla="*/ 618105 w 2362498"/>
              <a:gd name="connsiteY1" fmla="*/ 0 h 1827878"/>
              <a:gd name="connsiteX2" fmla="*/ 618105 w 2362498"/>
              <a:gd name="connsiteY2" fmla="*/ 1612423 h 1827878"/>
              <a:gd name="connsiteX3" fmla="*/ 2362498 w 2362498"/>
              <a:gd name="connsiteY3" fmla="*/ 1612423 h 1827878"/>
              <a:gd name="connsiteX4" fmla="*/ 2362498 w 2362498"/>
              <a:gd name="connsiteY4" fmla="*/ 1827878 h 1827878"/>
              <a:gd name="connsiteX5" fmla="*/ 839514 w 2362498"/>
              <a:gd name="connsiteY5" fmla="*/ 1827878 h 1827878"/>
              <a:gd name="connsiteX6" fmla="*/ 433218 w 2362498"/>
              <a:gd name="connsiteY6" fmla="*/ 1827878 h 1827878"/>
              <a:gd name="connsiteX7" fmla="*/ 433218 w 2362498"/>
              <a:gd name="connsiteY7" fmla="*/ 1826314 h 1827878"/>
              <a:gd name="connsiteX8" fmla="*/ 0 w 2362498"/>
              <a:gd name="connsiteY8" fmla="*/ 1826314 h 1827878"/>
              <a:gd name="connsiteX0-1" fmla="*/ 618105 w 2362498"/>
              <a:gd name="connsiteY0-2" fmla="*/ 1612423 h 1827878"/>
              <a:gd name="connsiteX1-3" fmla="*/ 2362498 w 2362498"/>
              <a:gd name="connsiteY1-4" fmla="*/ 1612423 h 1827878"/>
              <a:gd name="connsiteX2-5" fmla="*/ 2362498 w 2362498"/>
              <a:gd name="connsiteY2-6" fmla="*/ 1827878 h 1827878"/>
              <a:gd name="connsiteX3-7" fmla="*/ 839514 w 2362498"/>
              <a:gd name="connsiteY3-8" fmla="*/ 1827878 h 1827878"/>
              <a:gd name="connsiteX4-9" fmla="*/ 433218 w 2362498"/>
              <a:gd name="connsiteY4-10" fmla="*/ 1827878 h 1827878"/>
              <a:gd name="connsiteX5-11" fmla="*/ 433218 w 2362498"/>
              <a:gd name="connsiteY5-12" fmla="*/ 1826314 h 1827878"/>
              <a:gd name="connsiteX6-13" fmla="*/ 0 w 2362498"/>
              <a:gd name="connsiteY6-14" fmla="*/ 1826314 h 1827878"/>
              <a:gd name="connsiteX7-15" fmla="*/ 0 w 2362498"/>
              <a:gd name="connsiteY7-16" fmla="*/ 0 h 1827878"/>
              <a:gd name="connsiteX8-17" fmla="*/ 618105 w 2362498"/>
              <a:gd name="connsiteY8-18" fmla="*/ 0 h 1827878"/>
              <a:gd name="connsiteX9" fmla="*/ 709545 w 2362498"/>
              <a:gd name="connsiteY9" fmla="*/ 1703863 h 1827878"/>
              <a:gd name="connsiteX0-19" fmla="*/ 618105 w 2362498"/>
              <a:gd name="connsiteY0-20" fmla="*/ 1612423 h 1827878"/>
              <a:gd name="connsiteX1-21" fmla="*/ 2362498 w 2362498"/>
              <a:gd name="connsiteY1-22" fmla="*/ 1612423 h 1827878"/>
              <a:gd name="connsiteX2-23" fmla="*/ 2362498 w 2362498"/>
              <a:gd name="connsiteY2-24" fmla="*/ 1827878 h 1827878"/>
              <a:gd name="connsiteX3-25" fmla="*/ 839514 w 2362498"/>
              <a:gd name="connsiteY3-26" fmla="*/ 1827878 h 1827878"/>
              <a:gd name="connsiteX4-27" fmla="*/ 433218 w 2362498"/>
              <a:gd name="connsiteY4-28" fmla="*/ 1827878 h 1827878"/>
              <a:gd name="connsiteX5-29" fmla="*/ 433218 w 2362498"/>
              <a:gd name="connsiteY5-30" fmla="*/ 1826314 h 1827878"/>
              <a:gd name="connsiteX6-31" fmla="*/ 0 w 2362498"/>
              <a:gd name="connsiteY6-32" fmla="*/ 1826314 h 1827878"/>
              <a:gd name="connsiteX7-33" fmla="*/ 0 w 2362498"/>
              <a:gd name="connsiteY7-34" fmla="*/ 0 h 1827878"/>
              <a:gd name="connsiteX8-35" fmla="*/ 618105 w 2362498"/>
              <a:gd name="connsiteY8-36" fmla="*/ 0 h 1827878"/>
              <a:gd name="connsiteX0-37" fmla="*/ 2362498 w 2362498"/>
              <a:gd name="connsiteY0-38" fmla="*/ 1612423 h 1827878"/>
              <a:gd name="connsiteX1-39" fmla="*/ 2362498 w 2362498"/>
              <a:gd name="connsiteY1-40" fmla="*/ 1827878 h 1827878"/>
              <a:gd name="connsiteX2-41" fmla="*/ 839514 w 2362498"/>
              <a:gd name="connsiteY2-42" fmla="*/ 1827878 h 1827878"/>
              <a:gd name="connsiteX3-43" fmla="*/ 433218 w 2362498"/>
              <a:gd name="connsiteY3-44" fmla="*/ 1827878 h 1827878"/>
              <a:gd name="connsiteX4-45" fmla="*/ 433218 w 2362498"/>
              <a:gd name="connsiteY4-46" fmla="*/ 1826314 h 1827878"/>
              <a:gd name="connsiteX5-47" fmla="*/ 0 w 2362498"/>
              <a:gd name="connsiteY5-48" fmla="*/ 1826314 h 1827878"/>
              <a:gd name="connsiteX6-49" fmla="*/ 0 w 2362498"/>
              <a:gd name="connsiteY6-50" fmla="*/ 0 h 1827878"/>
              <a:gd name="connsiteX7-51" fmla="*/ 618105 w 2362498"/>
              <a:gd name="connsiteY7-52" fmla="*/ 0 h 182787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2362498" h="1827878">
                <a:moveTo>
                  <a:pt x="2362498" y="1612423"/>
                </a:moveTo>
                <a:lnTo>
                  <a:pt x="2362498" y="1827878"/>
                </a:lnTo>
                <a:lnTo>
                  <a:pt x="839514" y="1827878"/>
                </a:lnTo>
                <a:lnTo>
                  <a:pt x="433218" y="1827878"/>
                </a:lnTo>
                <a:lnTo>
                  <a:pt x="433218" y="1826314"/>
                </a:lnTo>
                <a:lnTo>
                  <a:pt x="0" y="1826314"/>
                </a:lnTo>
                <a:lnTo>
                  <a:pt x="0" y="0"/>
                </a:lnTo>
                <a:lnTo>
                  <a:pt x="618105" y="0"/>
                </a:lnTo>
              </a:path>
            </a:pathLst>
          </a:custGeom>
          <a:noFill/>
          <a:ln w="317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9" grpId="0" bldLvl="0" animBg="1"/>
      <p:bldP spid="3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标题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5791200" cy="563563"/>
          </a:xfrm>
        </p:spPr>
        <p:txBody>
          <a:bodyPr vert="horz" wrap="square" lIns="91440" tIns="45720" rIns="91440" bIns="45720" numCol="1" rtlCol="0" anchor="ctr" anchorCtr="0" compatLnSpc="1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j-cs"/>
              </a:rPr>
              <a:t>公共资源网上交易平台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66563" name="Text Box 12"/>
          <p:cNvSpPr txBox="1"/>
          <p:nvPr/>
        </p:nvSpPr>
        <p:spPr>
          <a:xfrm>
            <a:off x="2078038" y="2971800"/>
            <a:ext cx="4454525" cy="830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dist"/>
            <a:r>
              <a:rPr lang="zh-CN" altLang="en-US" sz="4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（一）注册登记</a:t>
            </a:r>
            <a:endParaRPr lang="zh-CN" altLang="en-US" sz="4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66564" name="图片 3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7586" name="图片 10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7587" name="标题 1"/>
          <p:cNvSpPr>
            <a:spLocks noGrp="1"/>
          </p:cNvSpPr>
          <p:nvPr>
            <p:ph type="title"/>
          </p:nvPr>
        </p:nvSpPr>
        <p:spPr>
          <a:xfrm>
            <a:off x="630238" y="0"/>
            <a:ext cx="7886700" cy="1325563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dirty="0"/>
              <a:t>代理注册</a:t>
            </a:r>
            <a:endParaRPr lang="zh-CN" altLang="en-US" dirty="0"/>
          </a:p>
        </p:txBody>
      </p:sp>
      <p:sp>
        <p:nvSpPr>
          <p:cNvPr id="14" name="圆角矩形 13"/>
          <p:cNvSpPr/>
          <p:nvPr/>
        </p:nvSpPr>
        <p:spPr>
          <a:xfrm>
            <a:off x="414338" y="1071563"/>
            <a:ext cx="6267450" cy="712788"/>
          </a:xfrm>
          <a:prstGeom prst="roundRect">
            <a:avLst/>
          </a:prstGeom>
          <a:solidFill>
            <a:srgbClr val="00B0F0"/>
          </a:solidFill>
        </p:spPr>
        <p:style>
          <a:lnRef idx="1">
            <a:schemeClr val="accent5"/>
          </a:lnRef>
          <a:fillRef idx="1003">
            <a:schemeClr val="lt1"/>
          </a:fillRef>
          <a:effectRef idx="2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系统登录地址：</a:t>
            </a:r>
            <a:r>
              <a:rPr kumimoji="0" sz="2400" b="1" i="0" u="none" strike="noStrike" kern="1200" cap="none" spc="0" normalizeH="0" baseline="0" noProof="0">
                <a:ln>
                  <a:noFill/>
                </a:ln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http://www.hnggzy.net/</a:t>
            </a:r>
            <a:endParaRPr kumimoji="0" sz="2400" b="1" i="0" u="none" strike="noStrike" kern="1200" cap="none" spc="0" normalizeH="0" baseline="0" noProof="0">
              <a:ln>
                <a:noFill/>
              </a:ln>
              <a:solidFill>
                <a:schemeClr val="dk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8" name="圆角矩形 27"/>
          <p:cNvSpPr/>
          <p:nvPr/>
        </p:nvSpPr>
        <p:spPr>
          <a:xfrm>
            <a:off x="609600" y="6207125"/>
            <a:ext cx="8001000" cy="650875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进入网站首页后，点击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“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交易主体登陆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”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" name="图片 1" descr="微信截图_202109061208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175" y="995363"/>
            <a:ext cx="9156700" cy="5862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微信截图_202109061209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750" y="995363"/>
            <a:ext cx="9156700" cy="5862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微信截图_2021090612100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163" y="995363"/>
            <a:ext cx="9158287" cy="5862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微信截图_202109061210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750" y="995363"/>
            <a:ext cx="9159875" cy="58816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69634" name="图片 10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9635" name="标题 1"/>
          <p:cNvSpPr>
            <a:spLocks noGrp="1"/>
          </p:cNvSpPr>
          <p:nvPr>
            <p:ph type="title"/>
          </p:nvPr>
        </p:nvSpPr>
        <p:spPr>
          <a:xfrm>
            <a:off x="630238" y="0"/>
            <a:ext cx="7886700" cy="1325563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dirty="0"/>
              <a:t>代理信息库管理</a:t>
            </a:r>
            <a:endParaRPr lang="zh-CN" altLang="en-US" dirty="0"/>
          </a:p>
        </p:txBody>
      </p:sp>
      <p:pic>
        <p:nvPicPr>
          <p:cNvPr id="69636" name="图片 478" descr="图形用户界面, 应用程序&#10;&#10;描述已自动生成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75" y="1050925"/>
            <a:ext cx="9069388" cy="3741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9637" name="图片 34" descr="图形用户界面, 网站&#10;&#10;描述已自动生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275" y="1050925"/>
            <a:ext cx="9069388" cy="4191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9638" name="图片 37" descr="图形用户界面, 文本, 应用程序, 电子邮件&#10;&#10;描述已自动生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-15875" y="995363"/>
            <a:ext cx="9126538" cy="49895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9639" name="图片 45" descr="图形用户界面, 文本, 应用程序, 电子邮件&#10;&#10;描述已自动生成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5875" y="974725"/>
            <a:ext cx="9126538" cy="50101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ipe dir="d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标题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5791200" cy="563563"/>
          </a:xfrm>
        </p:spPr>
        <p:txBody>
          <a:bodyPr vert="horz" wrap="square" lIns="91440" tIns="45720" rIns="91440" bIns="45720" numCol="1" rtlCol="0" anchor="ctr" anchorCtr="0" compatLnSpc="1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j-cs"/>
              </a:rPr>
              <a:t>公共资源网上交易平台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71683" name="Text Box 12"/>
          <p:cNvSpPr txBox="1"/>
          <p:nvPr/>
        </p:nvSpPr>
        <p:spPr>
          <a:xfrm>
            <a:off x="2078038" y="2971800"/>
            <a:ext cx="4454525" cy="830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dist"/>
            <a:r>
              <a:rPr lang="zh-CN" altLang="en-US" sz="4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（二）公共模块</a:t>
            </a:r>
            <a:endParaRPr lang="zh-CN" altLang="en-US" sz="4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71684" name="图片 3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2706" name="图片 10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2707" name="标题 1"/>
          <p:cNvSpPr>
            <a:spLocks noGrp="1"/>
          </p:cNvSpPr>
          <p:nvPr>
            <p:ph type="title"/>
          </p:nvPr>
        </p:nvSpPr>
        <p:spPr>
          <a:xfrm>
            <a:off x="630238" y="0"/>
            <a:ext cx="7886700" cy="1325563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dirty="0"/>
              <a:t>公共模块</a:t>
            </a:r>
            <a:endParaRPr lang="zh-CN" altLang="en-US" dirty="0"/>
          </a:p>
        </p:txBody>
      </p:sp>
      <p:pic>
        <p:nvPicPr>
          <p:cNvPr id="53" name="图片 53" descr="图形用户界面, 应用程序&#10;&#10;描述已自动生成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5" y="1069975"/>
            <a:ext cx="9110663" cy="39751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圆角矩形 2"/>
          <p:cNvSpPr/>
          <p:nvPr/>
        </p:nvSpPr>
        <p:spPr>
          <a:xfrm>
            <a:off x="76200" y="5181600"/>
            <a:ext cx="8991600" cy="1066800"/>
          </a:xfrm>
          <a:prstGeom prst="round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1</a:t>
            </a: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、业务菜单模块；</a:t>
            </a: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2</a:t>
            </a: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、待办及通知消息；</a:t>
            </a: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3</a:t>
            </a: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、日历；</a:t>
            </a: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4</a:t>
            </a: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、即今日开标项目详情；</a:t>
            </a: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5</a:t>
            </a: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、身份切换及密码修改；</a:t>
            </a: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6</a:t>
            </a: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、通知公告；</a:t>
            </a:r>
            <a:r>
              <a:rPr kumimoji="0" lang="en-US" altLang="zh-CN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7</a:t>
            </a:r>
            <a:r>
              <a:rPr kumimoji="0" lang="zh-CN" altLang="en-US" sz="1800" b="0" i="0" u="none" strike="noStrike" kern="1200" cap="none" spc="0" normalizeH="0" baseline="0" noProof="1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、工作台。</a:t>
            </a:r>
            <a:endParaRPr kumimoji="0" lang="zh-CN" altLang="en-US" sz="1800" b="0" i="0" u="none" strike="noStrike" kern="1200" cap="none" spc="0" normalizeH="0" baseline="0" noProof="1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54" name="图片 54" descr="图形用户界面, 文本, 应用程序&#10;&#10;描述已自动生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75" y="1069975"/>
            <a:ext cx="9137650" cy="3905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标题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5791200" cy="563563"/>
          </a:xfrm>
        </p:spPr>
        <p:txBody>
          <a:bodyPr vert="horz" wrap="square" lIns="91440" tIns="45720" rIns="91440" bIns="45720" numCol="1" rtlCol="0" anchor="ctr" anchorCtr="0" compatLnSpc="1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j-cs"/>
              </a:rPr>
              <a:t>公共资源网上交易平台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74755" name="Text Box 12"/>
          <p:cNvSpPr txBox="1"/>
          <p:nvPr/>
        </p:nvSpPr>
        <p:spPr>
          <a:xfrm>
            <a:off x="2078038" y="2971800"/>
            <a:ext cx="4454525" cy="830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dist"/>
            <a:r>
              <a:rPr lang="zh-CN" altLang="en-US" sz="4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（三）建设工程</a:t>
            </a:r>
            <a:endParaRPr lang="zh-CN" altLang="en-US" sz="4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74756" name="图片 3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5778" name="图片 12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5779" name="标题 1"/>
          <p:cNvSpPr>
            <a:spLocks noGrp="1"/>
          </p:cNvSpPr>
          <p:nvPr>
            <p:ph type="title"/>
          </p:nvPr>
        </p:nvSpPr>
        <p:spPr>
          <a:xfrm>
            <a:off x="762000" y="-11112"/>
            <a:ext cx="7886700" cy="1325562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招标方案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1484313" y="6126163"/>
            <a:ext cx="7507288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提交前需上传招标人或招标代理机构盖章的招标公告扫描件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；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5875" y="1071563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招标项目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" name="图片 9" descr="图片4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5" y="1724025"/>
            <a:ext cx="9123363" cy="299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 descr="图片4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75" y="1724025"/>
            <a:ext cx="9123363" cy="4214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 descr="图片4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75" y="1724025"/>
            <a:ext cx="9123363" cy="4341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 descr="图片4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025" y="1724025"/>
            <a:ext cx="9066213" cy="4314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 descr="图片5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75" y="1724025"/>
            <a:ext cx="9037638" cy="4302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7826" name="图片 12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7827" name="标题 1"/>
          <p:cNvSpPr>
            <a:spLocks noGrp="1"/>
          </p:cNvSpPr>
          <p:nvPr>
            <p:ph type="title"/>
          </p:nvPr>
        </p:nvSpPr>
        <p:spPr>
          <a:xfrm>
            <a:off x="762000" y="-11112"/>
            <a:ext cx="7886700" cy="1325562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投标邀请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1484313" y="6126163"/>
            <a:ext cx="7507288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■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选择资格预审的公告需走资格流程；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■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选择资格后审的公告，可直接进行发布招标文件等后续操作；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5875" y="1079500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文件预公示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" name="图片 1" descr="图片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175" y="1755775"/>
            <a:ext cx="8874125" cy="41259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75" y="1755775"/>
            <a:ext cx="8975725" cy="42719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圆角矩形 3"/>
          <p:cNvSpPr/>
          <p:nvPr/>
        </p:nvSpPr>
        <p:spPr>
          <a:xfrm>
            <a:off x="15875" y="1079500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招标公告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5" name="图片 4" descr="图片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75" y="1755775"/>
            <a:ext cx="8975725" cy="4370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图片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488" y="1755775"/>
            <a:ext cx="8828087" cy="4411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圆角矩形 7"/>
          <p:cNvSpPr/>
          <p:nvPr/>
        </p:nvSpPr>
        <p:spPr>
          <a:xfrm>
            <a:off x="15875" y="1079500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变更公告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9" name="图片 8" descr="图片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075" y="1755775"/>
            <a:ext cx="8820150" cy="44354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8" grpId="1" animBg="1"/>
      <p:bldP spid="6" grpId="0" bldLvl="0" animBg="1"/>
      <p:bldP spid="4" grpId="0" bldLvl="0" animBg="1"/>
      <p:bldP spid="4" grpId="1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3698081" y="3865748"/>
            <a:ext cx="2019300" cy="645160"/>
          </a:xfrm>
          <a:prstGeom prst="rect">
            <a:avLst/>
          </a:prstGeom>
          <a:noFill/>
        </p:spPr>
        <p:txBody>
          <a:bodyPr vert="horz" wrap="none" rtlCol="0" anchor="ctr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70C0"/>
                </a:solidFill>
              </a:rPr>
              <a:t>流程</a:t>
            </a:r>
            <a:r>
              <a:rPr lang="zh-CN" altLang="en-US" sz="3600" b="1" dirty="0" smtClean="0">
                <a:solidFill>
                  <a:srgbClr val="0070C0"/>
                </a:solidFill>
              </a:rPr>
              <a:t>介绍</a:t>
            </a:r>
            <a:endParaRPr lang="zh-CN" altLang="en-US" sz="3600" b="1" dirty="0" smtClean="0">
              <a:solidFill>
                <a:srgbClr val="0070C0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767280" y="2187248"/>
            <a:ext cx="1874003" cy="1419225"/>
            <a:chOff x="2757770" y="2346371"/>
            <a:chExt cx="2498670" cy="1892300"/>
          </a:xfrm>
        </p:grpSpPr>
        <p:sp>
          <p:nvSpPr>
            <p:cNvPr id="11" name="TextBox 59"/>
            <p:cNvSpPr txBox="1">
              <a:spLocks noChangeArrowheads="1"/>
            </p:cNvSpPr>
            <p:nvPr/>
          </p:nvSpPr>
          <p:spPr bwMode="auto">
            <a:xfrm flipH="1">
              <a:off x="3115977" y="2346371"/>
              <a:ext cx="1782258" cy="18923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685800">
                <a:defRPr/>
              </a:pPr>
              <a:r>
                <a:rPr lang="en-US" altLang="zh-CN" sz="8625" kern="0" dirty="0" smtClean="0">
                  <a:solidFill>
                    <a:srgbClr val="0070C0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01</a:t>
              </a:r>
              <a:endParaRPr lang="en-US" altLang="ko-KR" sz="6600" kern="0" dirty="0">
                <a:solidFill>
                  <a:srgbClr val="0070C0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2787950" y="3646240"/>
              <a:ext cx="2468490" cy="32768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9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>
                <a:solidFill>
                  <a:srgbClr val="0070C0"/>
                </a:solidFill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2757770" y="3801706"/>
              <a:ext cx="2498670" cy="387863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>
                <a:solidFill>
                  <a:srgbClr val="0070C0"/>
                </a:solidFill>
              </a:endParaRPr>
            </a:p>
          </p:txBody>
        </p:sp>
      </p:grpSp>
      <p:sp>
        <p:nvSpPr>
          <p:cNvPr id="39" name="任意多边形 38"/>
          <p:cNvSpPr/>
          <p:nvPr/>
        </p:nvSpPr>
        <p:spPr>
          <a:xfrm>
            <a:off x="3988790" y="2020214"/>
            <a:ext cx="1465958" cy="834879"/>
          </a:xfrm>
          <a:custGeom>
            <a:avLst/>
            <a:gdLst>
              <a:gd name="connsiteX0" fmla="*/ 0 w 1845118"/>
              <a:gd name="connsiteY0" fmla="*/ 0 h 1113172"/>
              <a:gd name="connsiteX1" fmla="*/ 1845118 w 1845118"/>
              <a:gd name="connsiteY1" fmla="*/ 0 h 1113172"/>
              <a:gd name="connsiteX2" fmla="*/ 1845118 w 1845118"/>
              <a:gd name="connsiteY2" fmla="*/ 1113172 h 1113172"/>
              <a:gd name="connsiteX3" fmla="*/ 1054278 w 1845118"/>
              <a:gd name="connsiteY3" fmla="*/ 1113172 h 1113172"/>
              <a:gd name="connsiteX4" fmla="*/ 1054278 w 1845118"/>
              <a:gd name="connsiteY4" fmla="*/ 539460 h 1113172"/>
              <a:gd name="connsiteX5" fmla="*/ 0 w 1845118"/>
              <a:gd name="connsiteY5" fmla="*/ 539460 h 1113172"/>
              <a:gd name="connsiteX0-1" fmla="*/ 1054278 w 1845118"/>
              <a:gd name="connsiteY0-2" fmla="*/ 539460 h 1113172"/>
              <a:gd name="connsiteX1-3" fmla="*/ 0 w 1845118"/>
              <a:gd name="connsiteY1-4" fmla="*/ 539460 h 1113172"/>
              <a:gd name="connsiteX2-5" fmla="*/ 0 w 1845118"/>
              <a:gd name="connsiteY2-6" fmla="*/ 0 h 1113172"/>
              <a:gd name="connsiteX3-7" fmla="*/ 1845118 w 1845118"/>
              <a:gd name="connsiteY3-8" fmla="*/ 0 h 1113172"/>
              <a:gd name="connsiteX4-9" fmla="*/ 1845118 w 1845118"/>
              <a:gd name="connsiteY4-10" fmla="*/ 1113172 h 1113172"/>
              <a:gd name="connsiteX5-11" fmla="*/ 1054278 w 1845118"/>
              <a:gd name="connsiteY5-12" fmla="*/ 1113172 h 1113172"/>
              <a:gd name="connsiteX6" fmla="*/ 1145718 w 1845118"/>
              <a:gd name="connsiteY6" fmla="*/ 630900 h 1113172"/>
              <a:gd name="connsiteX0-13" fmla="*/ 1054278 w 1845118"/>
              <a:gd name="connsiteY0-14" fmla="*/ 539460 h 1113172"/>
              <a:gd name="connsiteX1-15" fmla="*/ 0 w 1845118"/>
              <a:gd name="connsiteY1-16" fmla="*/ 539460 h 1113172"/>
              <a:gd name="connsiteX2-17" fmla="*/ 0 w 1845118"/>
              <a:gd name="connsiteY2-18" fmla="*/ 0 h 1113172"/>
              <a:gd name="connsiteX3-19" fmla="*/ 1845118 w 1845118"/>
              <a:gd name="connsiteY3-20" fmla="*/ 0 h 1113172"/>
              <a:gd name="connsiteX4-21" fmla="*/ 1845118 w 1845118"/>
              <a:gd name="connsiteY4-22" fmla="*/ 1113172 h 1113172"/>
              <a:gd name="connsiteX5-23" fmla="*/ 1054278 w 1845118"/>
              <a:gd name="connsiteY5-24" fmla="*/ 1113172 h 1113172"/>
              <a:gd name="connsiteX0-25" fmla="*/ 0 w 1845118"/>
              <a:gd name="connsiteY0-26" fmla="*/ 539460 h 1113172"/>
              <a:gd name="connsiteX1-27" fmla="*/ 0 w 1845118"/>
              <a:gd name="connsiteY1-28" fmla="*/ 0 h 1113172"/>
              <a:gd name="connsiteX2-29" fmla="*/ 1845118 w 1845118"/>
              <a:gd name="connsiteY2-30" fmla="*/ 0 h 1113172"/>
              <a:gd name="connsiteX3-31" fmla="*/ 1845118 w 1845118"/>
              <a:gd name="connsiteY3-32" fmla="*/ 1113172 h 1113172"/>
              <a:gd name="connsiteX4-33" fmla="*/ 1054278 w 1845118"/>
              <a:gd name="connsiteY4-34" fmla="*/ 1113172 h 1113172"/>
              <a:gd name="connsiteX0-35" fmla="*/ 0 w 1845118"/>
              <a:gd name="connsiteY0-36" fmla="*/ 539460 h 1113172"/>
              <a:gd name="connsiteX1-37" fmla="*/ 0 w 1845118"/>
              <a:gd name="connsiteY1-38" fmla="*/ 0 h 1113172"/>
              <a:gd name="connsiteX2-39" fmla="*/ 1845118 w 1845118"/>
              <a:gd name="connsiteY2-40" fmla="*/ 0 h 1113172"/>
              <a:gd name="connsiteX3-41" fmla="*/ 1845118 w 1845118"/>
              <a:gd name="connsiteY3-42" fmla="*/ 1113172 h 11131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845118" h="1113172">
                <a:moveTo>
                  <a:pt x="0" y="539460"/>
                </a:moveTo>
                <a:lnTo>
                  <a:pt x="0" y="0"/>
                </a:lnTo>
                <a:lnTo>
                  <a:pt x="1845118" y="0"/>
                </a:lnTo>
                <a:lnTo>
                  <a:pt x="1845118" y="1113172"/>
                </a:lnTo>
              </a:path>
            </a:pathLst>
          </a:custGeom>
          <a:noFill/>
          <a:ln w="317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00"/>
          </a:p>
        </p:txBody>
      </p:sp>
      <p:sp>
        <p:nvSpPr>
          <p:cNvPr id="37" name="任意多边形 36"/>
          <p:cNvSpPr/>
          <p:nvPr/>
        </p:nvSpPr>
        <p:spPr>
          <a:xfrm>
            <a:off x="3767280" y="2251348"/>
            <a:ext cx="1874003" cy="1370909"/>
          </a:xfrm>
          <a:custGeom>
            <a:avLst/>
            <a:gdLst>
              <a:gd name="connsiteX0" fmla="*/ 0 w 2362498"/>
              <a:gd name="connsiteY0" fmla="*/ 0 h 1827878"/>
              <a:gd name="connsiteX1" fmla="*/ 618105 w 2362498"/>
              <a:gd name="connsiteY1" fmla="*/ 0 h 1827878"/>
              <a:gd name="connsiteX2" fmla="*/ 618105 w 2362498"/>
              <a:gd name="connsiteY2" fmla="*/ 1612423 h 1827878"/>
              <a:gd name="connsiteX3" fmla="*/ 2362498 w 2362498"/>
              <a:gd name="connsiteY3" fmla="*/ 1612423 h 1827878"/>
              <a:gd name="connsiteX4" fmla="*/ 2362498 w 2362498"/>
              <a:gd name="connsiteY4" fmla="*/ 1827878 h 1827878"/>
              <a:gd name="connsiteX5" fmla="*/ 839514 w 2362498"/>
              <a:gd name="connsiteY5" fmla="*/ 1827878 h 1827878"/>
              <a:gd name="connsiteX6" fmla="*/ 433218 w 2362498"/>
              <a:gd name="connsiteY6" fmla="*/ 1827878 h 1827878"/>
              <a:gd name="connsiteX7" fmla="*/ 433218 w 2362498"/>
              <a:gd name="connsiteY7" fmla="*/ 1826314 h 1827878"/>
              <a:gd name="connsiteX8" fmla="*/ 0 w 2362498"/>
              <a:gd name="connsiteY8" fmla="*/ 1826314 h 1827878"/>
              <a:gd name="connsiteX0-1" fmla="*/ 618105 w 2362498"/>
              <a:gd name="connsiteY0-2" fmla="*/ 1612423 h 1827878"/>
              <a:gd name="connsiteX1-3" fmla="*/ 2362498 w 2362498"/>
              <a:gd name="connsiteY1-4" fmla="*/ 1612423 h 1827878"/>
              <a:gd name="connsiteX2-5" fmla="*/ 2362498 w 2362498"/>
              <a:gd name="connsiteY2-6" fmla="*/ 1827878 h 1827878"/>
              <a:gd name="connsiteX3-7" fmla="*/ 839514 w 2362498"/>
              <a:gd name="connsiteY3-8" fmla="*/ 1827878 h 1827878"/>
              <a:gd name="connsiteX4-9" fmla="*/ 433218 w 2362498"/>
              <a:gd name="connsiteY4-10" fmla="*/ 1827878 h 1827878"/>
              <a:gd name="connsiteX5-11" fmla="*/ 433218 w 2362498"/>
              <a:gd name="connsiteY5-12" fmla="*/ 1826314 h 1827878"/>
              <a:gd name="connsiteX6-13" fmla="*/ 0 w 2362498"/>
              <a:gd name="connsiteY6-14" fmla="*/ 1826314 h 1827878"/>
              <a:gd name="connsiteX7-15" fmla="*/ 0 w 2362498"/>
              <a:gd name="connsiteY7-16" fmla="*/ 0 h 1827878"/>
              <a:gd name="connsiteX8-17" fmla="*/ 618105 w 2362498"/>
              <a:gd name="connsiteY8-18" fmla="*/ 0 h 1827878"/>
              <a:gd name="connsiteX9" fmla="*/ 709545 w 2362498"/>
              <a:gd name="connsiteY9" fmla="*/ 1703863 h 1827878"/>
              <a:gd name="connsiteX0-19" fmla="*/ 618105 w 2362498"/>
              <a:gd name="connsiteY0-20" fmla="*/ 1612423 h 1827878"/>
              <a:gd name="connsiteX1-21" fmla="*/ 2362498 w 2362498"/>
              <a:gd name="connsiteY1-22" fmla="*/ 1612423 h 1827878"/>
              <a:gd name="connsiteX2-23" fmla="*/ 2362498 w 2362498"/>
              <a:gd name="connsiteY2-24" fmla="*/ 1827878 h 1827878"/>
              <a:gd name="connsiteX3-25" fmla="*/ 839514 w 2362498"/>
              <a:gd name="connsiteY3-26" fmla="*/ 1827878 h 1827878"/>
              <a:gd name="connsiteX4-27" fmla="*/ 433218 w 2362498"/>
              <a:gd name="connsiteY4-28" fmla="*/ 1827878 h 1827878"/>
              <a:gd name="connsiteX5-29" fmla="*/ 433218 w 2362498"/>
              <a:gd name="connsiteY5-30" fmla="*/ 1826314 h 1827878"/>
              <a:gd name="connsiteX6-31" fmla="*/ 0 w 2362498"/>
              <a:gd name="connsiteY6-32" fmla="*/ 1826314 h 1827878"/>
              <a:gd name="connsiteX7-33" fmla="*/ 0 w 2362498"/>
              <a:gd name="connsiteY7-34" fmla="*/ 0 h 1827878"/>
              <a:gd name="connsiteX8-35" fmla="*/ 618105 w 2362498"/>
              <a:gd name="connsiteY8-36" fmla="*/ 0 h 1827878"/>
              <a:gd name="connsiteX0-37" fmla="*/ 2362498 w 2362498"/>
              <a:gd name="connsiteY0-38" fmla="*/ 1612423 h 1827878"/>
              <a:gd name="connsiteX1-39" fmla="*/ 2362498 w 2362498"/>
              <a:gd name="connsiteY1-40" fmla="*/ 1827878 h 1827878"/>
              <a:gd name="connsiteX2-41" fmla="*/ 839514 w 2362498"/>
              <a:gd name="connsiteY2-42" fmla="*/ 1827878 h 1827878"/>
              <a:gd name="connsiteX3-43" fmla="*/ 433218 w 2362498"/>
              <a:gd name="connsiteY3-44" fmla="*/ 1827878 h 1827878"/>
              <a:gd name="connsiteX4-45" fmla="*/ 433218 w 2362498"/>
              <a:gd name="connsiteY4-46" fmla="*/ 1826314 h 1827878"/>
              <a:gd name="connsiteX5-47" fmla="*/ 0 w 2362498"/>
              <a:gd name="connsiteY5-48" fmla="*/ 1826314 h 1827878"/>
              <a:gd name="connsiteX6-49" fmla="*/ 0 w 2362498"/>
              <a:gd name="connsiteY6-50" fmla="*/ 0 h 1827878"/>
              <a:gd name="connsiteX7-51" fmla="*/ 618105 w 2362498"/>
              <a:gd name="connsiteY7-52" fmla="*/ 0 h 182787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2362498" h="1827878">
                <a:moveTo>
                  <a:pt x="2362498" y="1612423"/>
                </a:moveTo>
                <a:lnTo>
                  <a:pt x="2362498" y="1827878"/>
                </a:lnTo>
                <a:lnTo>
                  <a:pt x="839514" y="1827878"/>
                </a:lnTo>
                <a:lnTo>
                  <a:pt x="433218" y="1827878"/>
                </a:lnTo>
                <a:lnTo>
                  <a:pt x="433218" y="1826314"/>
                </a:lnTo>
                <a:lnTo>
                  <a:pt x="0" y="1826314"/>
                </a:lnTo>
                <a:lnTo>
                  <a:pt x="0" y="0"/>
                </a:lnTo>
                <a:lnTo>
                  <a:pt x="618105" y="0"/>
                </a:lnTo>
              </a:path>
            </a:pathLst>
          </a:custGeom>
          <a:noFill/>
          <a:ln w="317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9" grpId="0" bldLvl="0" animBg="1"/>
      <p:bldP spid="3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79874" name="图片 12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9875" name="标题 1"/>
          <p:cNvSpPr>
            <a:spLocks noGrp="1"/>
          </p:cNvSpPr>
          <p:nvPr>
            <p:ph type="title"/>
          </p:nvPr>
        </p:nvSpPr>
        <p:spPr>
          <a:xfrm>
            <a:off x="762000" y="-11112"/>
            <a:ext cx="7886700" cy="1325562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投标邀请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4038600" y="6126163"/>
            <a:ext cx="49530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邀请函发出后不可修改。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点击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“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录入完毕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”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后不可新增邀请单位。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5875" y="1079500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投标邀请书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" name="图片 1" descr="图片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225" y="1722438"/>
            <a:ext cx="8715375" cy="43322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9225" y="1722438"/>
            <a:ext cx="8561388" cy="4176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图片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225" y="1722438"/>
            <a:ext cx="8713788" cy="41132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图片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9225" y="1722438"/>
            <a:ext cx="8713788" cy="3927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图片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025" y="1712913"/>
            <a:ext cx="8789988" cy="4186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 descr="图片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550" y="1712913"/>
            <a:ext cx="8978900" cy="40719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圆角矩形 8"/>
          <p:cNvSpPr/>
          <p:nvPr/>
        </p:nvSpPr>
        <p:spPr>
          <a:xfrm>
            <a:off x="15875" y="1079500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投标信息查看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1" name="图片 10" descr="图片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550" y="1722438"/>
            <a:ext cx="8782050" cy="4352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圆角矩形 11"/>
          <p:cNvSpPr/>
          <p:nvPr/>
        </p:nvSpPr>
        <p:spPr>
          <a:xfrm>
            <a:off x="15875" y="1079500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资格后审申请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4038600" y="6126163"/>
            <a:ext cx="49530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招标公告选择资格后审、且招标公告审核通过后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4038600" y="6126163"/>
            <a:ext cx="49530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招标公告选择资格预审，因特殊原因无需预审环节，直接进行发标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8" grpId="1" animBg="1"/>
      <p:bldP spid="6" grpId="0" bldLvl="0" animBg="1"/>
      <p:bldP spid="9" grpId="0" bldLvl="0" animBg="1"/>
      <p:bldP spid="9" grpId="1" animBg="1"/>
      <p:bldP spid="12" grpId="0" bldLvl="0" animBg="1"/>
      <p:bldP spid="13" grpId="0" bldLvl="0" animBg="1"/>
      <p:bldP spid="13" grpId="1" bldLvl="0" animBg="1"/>
      <p:bldP spid="1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22" name="图片 12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23" name="标题 1"/>
          <p:cNvSpPr>
            <a:spLocks noGrp="1"/>
          </p:cNvSpPr>
          <p:nvPr>
            <p:ph type="title"/>
          </p:nvPr>
        </p:nvSpPr>
        <p:spPr>
          <a:xfrm>
            <a:off x="762000" y="-11112"/>
            <a:ext cx="7886700" cy="1325562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资格预审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1636713" y="6126163"/>
            <a:ext cx="7354888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■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资审文件发售截止时间过后不能领取招标文件。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■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答疑澄清截止时间之后投标单位不可进行在线提问。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5875" y="1079500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资审场地预约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" name="图片 1" descr="图片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675" y="1751013"/>
            <a:ext cx="8312150" cy="41449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0675" y="1751013"/>
            <a:ext cx="8312150" cy="4152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图片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700" y="1751013"/>
            <a:ext cx="8366125" cy="4146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圆角矩形 4"/>
          <p:cNvSpPr/>
          <p:nvPr/>
        </p:nvSpPr>
        <p:spPr>
          <a:xfrm>
            <a:off x="15875" y="1079500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资审场地取消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5875" y="1079500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资格预审文件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" name="图片 7" descr="图片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6700" y="1751013"/>
            <a:ext cx="8382000" cy="41544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圆角矩形 8"/>
          <p:cNvSpPr/>
          <p:nvPr/>
        </p:nvSpPr>
        <p:spPr>
          <a:xfrm>
            <a:off x="15875" y="1079500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资格预审文件澄清和修改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8" grpId="1" animBg="1"/>
      <p:bldP spid="6" grpId="0" bldLvl="0" animBg="1"/>
      <p:bldP spid="5" grpId="0" animBg="1"/>
      <p:bldP spid="5" grpId="1" animBg="1"/>
      <p:bldP spid="7" grpId="0" bldLvl="0" animBg="1"/>
      <p:bldP spid="7" grpId="1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3970" name="图片 12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3971" name="标题 1"/>
          <p:cNvSpPr>
            <a:spLocks noGrp="1"/>
          </p:cNvSpPr>
          <p:nvPr>
            <p:ph type="title"/>
          </p:nvPr>
        </p:nvSpPr>
        <p:spPr>
          <a:xfrm>
            <a:off x="762000" y="-11112"/>
            <a:ext cx="7886700" cy="1325562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资格预审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4038600" y="6126163"/>
            <a:ext cx="49530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若对资审文件有修改，请在word中修改好，重新上传。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5875" y="1079500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文件制作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" name="图片 1" descr="图片2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50" y="1833563"/>
            <a:ext cx="8921750" cy="13573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75" y="1762125"/>
            <a:ext cx="9115425" cy="2924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图片2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75" y="1833563"/>
            <a:ext cx="9115425" cy="2209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图片2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75" y="1762125"/>
            <a:ext cx="9115425" cy="2411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图片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875" y="1762125"/>
            <a:ext cx="9129713" cy="35766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 descr="图片2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875" y="1762125"/>
            <a:ext cx="9129713" cy="42306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 descr="图片2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875" y="1762125"/>
            <a:ext cx="9115425" cy="415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圆角矩形 9"/>
          <p:cNvSpPr/>
          <p:nvPr/>
        </p:nvSpPr>
        <p:spPr>
          <a:xfrm>
            <a:off x="4051300" y="6126163"/>
            <a:ext cx="49530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生成文件请使用企业锁。开标时解密仍需要这把锁。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8" grpId="1" animBg="1"/>
      <p:bldP spid="10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6018" name="图片 12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6019" name="标题 1"/>
          <p:cNvSpPr>
            <a:spLocks noGrp="1"/>
          </p:cNvSpPr>
          <p:nvPr>
            <p:ph type="title"/>
          </p:nvPr>
        </p:nvSpPr>
        <p:spPr>
          <a:xfrm>
            <a:off x="762000" y="-19050"/>
            <a:ext cx="7886700" cy="1325563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资格预审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4038600" y="6126163"/>
            <a:ext cx="49530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收到投标单位提问内容，通过群发消息或答疑文件方式进行回复。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5875" y="1079500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提问查看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00" y="1744663"/>
            <a:ext cx="9118600" cy="3081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0" y="1744663"/>
            <a:ext cx="9036050" cy="3786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00" y="1760538"/>
            <a:ext cx="9118600" cy="41370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625" y="1760538"/>
            <a:ext cx="9131300" cy="3987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625" y="1744663"/>
            <a:ext cx="9083675" cy="43227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圆角矩形 7"/>
          <p:cNvSpPr/>
          <p:nvPr/>
        </p:nvSpPr>
        <p:spPr>
          <a:xfrm>
            <a:off x="4038600" y="6126163"/>
            <a:ext cx="49530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需分别对所有投标单位的通知书进行生成签章。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875" y="1752600"/>
            <a:ext cx="9120188" cy="4295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625" y="1760538"/>
            <a:ext cx="9083675" cy="42878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圆角矩形 10"/>
          <p:cNvSpPr/>
          <p:nvPr/>
        </p:nvSpPr>
        <p:spPr>
          <a:xfrm>
            <a:off x="4051300" y="6126163"/>
            <a:ext cx="49530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可查看评标系统的中相关的报表。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15875" y="1079500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资审申请结果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12700" y="1079500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资审结果通知书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3" presetClass="entr" presetSubtype="1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8" grpId="1" animBg="1"/>
      <p:bldP spid="6" grpId="0" bldLvl="0" animBg="1"/>
      <p:bldP spid="8" grpId="0" bldLvl="0" animBg="1"/>
      <p:bldP spid="8" grpId="1" bldLvl="0" animBg="1"/>
      <p:bldP spid="11" grpId="0" bldLvl="0" animBg="1"/>
      <p:bldP spid="11" grpId="1" bldLvl="0" animBg="1"/>
      <p:bldP spid="12" grpId="0" animBg="1"/>
      <p:bldP spid="12" grpId="1" animBg="1"/>
      <p:bldP spid="13" grpId="0" bldLvl="0" animBg="1"/>
      <p:bldP spid="13" grpId="1" bldLvl="0" animBg="1"/>
      <p:bldP spid="13" grpId="2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8066" name="图片 12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8067" name="标题 1"/>
          <p:cNvSpPr>
            <a:spLocks noGrp="1"/>
          </p:cNvSpPr>
          <p:nvPr>
            <p:ph type="title"/>
          </p:nvPr>
        </p:nvSpPr>
        <p:spPr>
          <a:xfrm>
            <a:off x="762000" y="-11112"/>
            <a:ext cx="7886700" cy="1325562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发标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2532063" y="6126163"/>
            <a:ext cx="6459538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1、选择开标时间只能大于当前时间。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2、标段包信息：可以删除或新增同一项目中其他标段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5875" y="1071563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场地预约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" name="图片 1" descr="图片2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5" y="1765300"/>
            <a:ext cx="9088438" cy="42465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388" y="1765300"/>
            <a:ext cx="9039225" cy="4246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圆角矩形 3"/>
          <p:cNvSpPr/>
          <p:nvPr/>
        </p:nvSpPr>
        <p:spPr>
          <a:xfrm>
            <a:off x="2532063" y="6126163"/>
            <a:ext cx="6459538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审核通过后该项目场地需从“开评标场地预约”流程重新预约。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15875" y="1071563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场地取消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7" name="图片 6" descr="C:\Users\82107\Desktop\新建文件夹\图片31.png图片3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75" y="2130425"/>
            <a:ext cx="9086850" cy="35163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圆角矩形 7"/>
          <p:cNvSpPr/>
          <p:nvPr/>
        </p:nvSpPr>
        <p:spPr>
          <a:xfrm>
            <a:off x="15875" y="1071563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招标文件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28575" y="1071563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澄清文件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3" name="图片 12" descr="图片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8575" y="1765300"/>
            <a:ext cx="9063038" cy="42656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圆角矩形 13"/>
          <p:cNvSpPr/>
          <p:nvPr/>
        </p:nvSpPr>
        <p:spPr>
          <a:xfrm>
            <a:off x="15875" y="1071563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控制价文件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" name="图片 14" descr="图片3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8575" y="1765300"/>
            <a:ext cx="9112250" cy="4222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圆角矩形 15"/>
          <p:cNvSpPr/>
          <p:nvPr/>
        </p:nvSpPr>
        <p:spPr>
          <a:xfrm>
            <a:off x="112713" y="5932488"/>
            <a:ext cx="8878888" cy="890588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【投标人是否需要上传大图纸附件】如果勾选是，投标人在上传投标文件时，会出现【上传图纸文件】模块，用来上传投标文件外的大附件。之后在评标系统中，评委通过菜单进行下载查看。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6" grpId="0" bldLvl="0" animBg="1"/>
      <p:bldP spid="4" grpId="0" bldLvl="0" animBg="1"/>
      <p:bldP spid="4" grpId="1" animBg="1"/>
      <p:bldP spid="5" grpId="0" bldLvl="0" animBg="1"/>
      <p:bldP spid="5" grpId="1" animBg="1"/>
      <p:bldP spid="8" grpId="0" bldLvl="0" animBg="1"/>
      <p:bldP spid="8" grpId="1" animBg="1"/>
      <p:bldP spid="12" grpId="0" bldLvl="0" animBg="1"/>
      <p:bldP spid="12" grpId="1" bldLvl="0" animBg="1"/>
      <p:bldP spid="14" grpId="0" bldLvl="0" animBg="1"/>
      <p:bldP spid="16" grpId="0" bldLvl="0" animBg="1"/>
      <p:bldP spid="16" grpId="1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0114" name="图片 12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0115" name="标题 1"/>
          <p:cNvSpPr>
            <a:spLocks noGrp="1"/>
          </p:cNvSpPr>
          <p:nvPr>
            <p:ph type="title"/>
          </p:nvPr>
        </p:nvSpPr>
        <p:spPr>
          <a:xfrm>
            <a:off x="762000" y="-11112"/>
            <a:ext cx="7886700" cy="1325562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发标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161925" y="6126163"/>
            <a:ext cx="8829675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如果有要求，缺项为0分的，在打分方式里选择“直接等级打分”，评审点档次设置为2。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5875" y="1079500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文件制作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" name="图片 1" descr="图片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5" y="1738313"/>
            <a:ext cx="9037638" cy="4244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75" y="1738313"/>
            <a:ext cx="9039225" cy="4217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图片3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975" y="1738313"/>
            <a:ext cx="8985250" cy="28463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图片3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75" y="1738313"/>
            <a:ext cx="9112250" cy="26177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图片3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875" y="1738313"/>
            <a:ext cx="9102725" cy="3641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 descr="图片4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975" y="1738313"/>
            <a:ext cx="9039225" cy="36417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 descr="图片4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975" y="1738313"/>
            <a:ext cx="9061450" cy="381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5875" y="1738313"/>
            <a:ext cx="9097963" cy="32988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 descr="图片4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5875" y="1738313"/>
            <a:ext cx="9117013" cy="3276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 descr="图片44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5875" y="1738313"/>
            <a:ext cx="9112250" cy="42370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 descr="图片45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5875" y="1738313"/>
            <a:ext cx="9117013" cy="34925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圆角矩形 14"/>
          <p:cNvSpPr/>
          <p:nvPr/>
        </p:nvSpPr>
        <p:spPr>
          <a:xfrm>
            <a:off x="149225" y="5497513"/>
            <a:ext cx="8829675" cy="132556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a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)若选择错模板或评标办法，可在新增页面点击“编辑中”选中删除，重新新增；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b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)招标文件一旦审核通过，则不能进行删除操作，提交审核前请务必选择正确的模板和评标办法；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120650" y="5497513"/>
            <a:ext cx="8828088" cy="132556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分别在封面扫面件、总说明文件、工程量清单三个标签处分别上传相应文档，最后点击生成清单PDF，对清单格式进行转换；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招标清单文件需用清单转换工具转换成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.eynzb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或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sym typeface="+mn-ea"/>
              </a:rPr>
              <a:t>.eynzbx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  <a:sym typeface="+mn-ea"/>
              </a:rPr>
              <a:t>。也可使用新点造价软件直接生成此两种格式。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8" grpId="1" animBg="1"/>
      <p:bldP spid="15" grpId="0" bldLvl="0" animBg="1"/>
      <p:bldP spid="16" grpId="0" bldLvl="0" animBg="1"/>
      <p:bldP spid="16" grpId="1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2162" name="图片 12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63" name="标题 1"/>
          <p:cNvSpPr>
            <a:spLocks noGrp="1"/>
          </p:cNvSpPr>
          <p:nvPr>
            <p:ph type="title"/>
          </p:nvPr>
        </p:nvSpPr>
        <p:spPr>
          <a:xfrm>
            <a:off x="762000" y="-11112"/>
            <a:ext cx="7886700" cy="1325562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发标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4038600" y="6126163"/>
            <a:ext cx="49530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向已购买过标书的投标单位发送消息。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5875" y="1079500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消息群发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92166" name="图片 1" descr="图片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5" y="1768475"/>
            <a:ext cx="9093200" cy="43068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6" grpId="0" bldLvl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4210" name="图片 12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4211" name="标题 1"/>
          <p:cNvSpPr>
            <a:spLocks noGrp="1"/>
          </p:cNvSpPr>
          <p:nvPr>
            <p:ph type="title"/>
          </p:nvPr>
        </p:nvSpPr>
        <p:spPr>
          <a:xfrm>
            <a:off x="762000" y="-11112"/>
            <a:ext cx="7886700" cy="1325562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开标评标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4038600" y="6126163"/>
            <a:ext cx="49530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项目开标情况查看和同步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5875" y="1079500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开标情况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7" name="图片 6" descr="图形用户界面, 文本, 应用程序, 电子邮件&#10;&#10;描述已自动生成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625" y="1828800"/>
            <a:ext cx="9096375" cy="3657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 descr="图形用户界面, 应用程序&#10;&#10;描述已自动生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625" y="1828800"/>
            <a:ext cx="9048750" cy="39497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圆角矩形 5"/>
          <p:cNvSpPr/>
          <p:nvPr/>
        </p:nvSpPr>
        <p:spPr>
          <a:xfrm>
            <a:off x="19050" y="1066800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评标情况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圆角矩形 17"/>
          <p:cNvSpPr/>
          <p:nvPr/>
        </p:nvSpPr>
        <p:spPr>
          <a:xfrm>
            <a:off x="4035425" y="6142038"/>
            <a:ext cx="49530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查看评标信息、评标结果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625" y="1677988"/>
            <a:ext cx="9096375" cy="4348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75" y="1663700"/>
            <a:ext cx="9096375" cy="4394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625" y="1697038"/>
            <a:ext cx="9048750" cy="4356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22225" y="1700213"/>
            <a:ext cx="9050338" cy="43465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圆角矩形 5"/>
          <p:cNvSpPr/>
          <p:nvPr/>
        </p:nvSpPr>
        <p:spPr>
          <a:xfrm>
            <a:off x="0" y="1066800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评委操作失误修改申请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7" name="圆角矩形 17"/>
          <p:cNvSpPr/>
          <p:nvPr/>
        </p:nvSpPr>
        <p:spPr>
          <a:xfrm>
            <a:off x="4065588" y="6134100"/>
            <a:ext cx="49530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对于评标过程评委操作失误进行审核备案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9" name="图片 18" descr="图形用户界面, 文本, 应用程序, 电子邮件&#10;&#10;描述已自动生成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39687" y="1744663"/>
            <a:ext cx="9096375" cy="43116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19" descr="图形用户界面, 文本, 应用程序, 电子邮件&#10;&#10;描述已自动生成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17462" y="1725613"/>
            <a:ext cx="9161462" cy="43005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图片 20" descr="图形用户界面, 文本, 应用程序, 电子邮件&#10;&#10;描述已自动生成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61912" y="1766888"/>
            <a:ext cx="9205912" cy="43195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" name="圆角矩形 5"/>
          <p:cNvSpPr/>
          <p:nvPr/>
        </p:nvSpPr>
        <p:spPr>
          <a:xfrm>
            <a:off x="6350" y="1066800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专家评价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5" name="圆角矩形 17"/>
          <p:cNvSpPr/>
          <p:nvPr/>
        </p:nvSpPr>
        <p:spPr>
          <a:xfrm>
            <a:off x="4038600" y="6161088"/>
            <a:ext cx="49530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针对项目评委进行评价备案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6" name="图片 25" descr="图形用户界面, 文本, 应用程序&#10;&#10;描述已自动生成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61912" y="1766888"/>
            <a:ext cx="9190037" cy="42592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" name="图片 26" descr="图形用户界面, 应用程序&#10;&#10;描述已自动生成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-47625" y="1736725"/>
            <a:ext cx="9159875" cy="4384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" name="图片 27" descr="图形用户界面, 应用程序&#10;&#10;描述已自动生成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-7937" y="1751013"/>
            <a:ext cx="9159875" cy="4325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" name="图片 28" descr="表格&#10;&#10;描述已自动生成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-38100" y="1757363"/>
            <a:ext cx="9082088" cy="40497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" name="图片 29" descr="图形用户界面, 文本, 应用程序, 电子邮件&#10;&#10;描述已自动生成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-71437" y="1789113"/>
            <a:ext cx="9167812" cy="4244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42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42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>
                      <p:stCondLst>
                        <p:cond delay="indefinite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6" grpId="0" animBg="1"/>
      <p:bldP spid="6" grpId="1" animBg="1"/>
      <p:bldP spid="9" grpId="0" animBg="1"/>
      <p:bldP spid="9" grpId="1" animBg="1"/>
      <p:bldP spid="10" grpId="0" animBg="1"/>
      <p:bldP spid="10" grpId="1" animBg="1"/>
      <p:bldP spid="16" grpId="0" animBg="1"/>
      <p:bldP spid="17" grpId="0" animBg="1"/>
      <p:bldP spid="22" grpId="0" animBg="1"/>
      <p:bldP spid="25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6258" name="图片 12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6259" name="标题 1"/>
          <p:cNvSpPr>
            <a:spLocks noGrp="1"/>
          </p:cNvSpPr>
          <p:nvPr>
            <p:ph type="title"/>
          </p:nvPr>
        </p:nvSpPr>
        <p:spPr>
          <a:xfrm>
            <a:off x="762000" y="-11112"/>
            <a:ext cx="7886700" cy="1325562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定标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4038600" y="6126163"/>
            <a:ext cx="49530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评标结果在网上公示，结果备案审核。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5875" y="1079500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评标结果发布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7" name="图片 6" descr="图形用户界面, 文本, 应用程序, 聊天或短信&#10;&#10;描述已自动生成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5" y="1828800"/>
            <a:ext cx="9128125" cy="3505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 descr="图形用户界面, 文本, 应用程序, 电子邮件&#10;&#10;描述已自动生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513" y="1828800"/>
            <a:ext cx="9091612" cy="3886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 descr="图形用户界面, 文本, 应用程序, 电子邮件&#10;&#10;描述已自动生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513" y="1828800"/>
            <a:ext cx="9128125" cy="4038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圆角矩形 5"/>
          <p:cNvSpPr/>
          <p:nvPr/>
        </p:nvSpPr>
        <p:spPr>
          <a:xfrm>
            <a:off x="0" y="1066800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中标候选人公示变更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圆角矩形 17"/>
          <p:cNvSpPr/>
          <p:nvPr/>
        </p:nvSpPr>
        <p:spPr>
          <a:xfrm>
            <a:off x="4038600" y="6161088"/>
            <a:ext cx="49530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变更中标候选人公示内容。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2" name="图片 11" descr="图形用户界面, 文本, 应用程序&#10;&#10;描述已自动生成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8" y="1841500"/>
            <a:ext cx="9105900" cy="4262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 descr="图形用户界面, 文本, 应用程序&#10;&#10;描述已自动生成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4762" y="1819275"/>
            <a:ext cx="9148762" cy="4306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 descr="图形用户界面, 应用程序&#10;&#10;描述已自动生成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25400" y="1898650"/>
            <a:ext cx="9142413" cy="4038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圆角矩形 5"/>
          <p:cNvSpPr/>
          <p:nvPr/>
        </p:nvSpPr>
        <p:spPr>
          <a:xfrm>
            <a:off x="0" y="1085850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中标结果公告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6" name="圆角矩形 17"/>
          <p:cNvSpPr/>
          <p:nvPr/>
        </p:nvSpPr>
        <p:spPr>
          <a:xfrm>
            <a:off x="4025900" y="6126163"/>
            <a:ext cx="49530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发布中标结果公告至网站。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7" name="图片 16" descr="图形用户界面, 应用程序&#10;&#10;描述已自动生成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19050" y="1939925"/>
            <a:ext cx="8997950" cy="41513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6" grpId="0" animBg="1"/>
      <p:bldP spid="6" grpId="1" animBg="1"/>
      <p:bldP spid="10" grpId="0" animBg="1"/>
      <p:bldP spid="10" grpId="1" animBg="1"/>
      <p:bldP spid="11" grpId="0" animBg="1"/>
      <p:bldP spid="11" grpId="1" animBg="1"/>
      <p:bldP spid="15" grpId="0" animBg="1"/>
      <p:bldP spid="16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98306" name="图片 12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8307" name="标题 1"/>
          <p:cNvSpPr>
            <a:spLocks noGrp="1"/>
          </p:cNvSpPr>
          <p:nvPr>
            <p:ph type="title"/>
          </p:nvPr>
        </p:nvSpPr>
        <p:spPr>
          <a:xfrm>
            <a:off x="762000" y="-11112"/>
            <a:ext cx="7886700" cy="1325562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定标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4038600" y="6126163"/>
            <a:ext cx="49530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向中标人发出的通知其中标的书面凭证，提交审核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5875" y="1079500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中标通知书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7" name="图片 6" descr="图形用户界面, 文本, 应用程序, 电子邮件&#10;&#10;描述已自动生成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931988"/>
            <a:ext cx="9144000" cy="35544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圆角矩形 5"/>
          <p:cNvSpPr/>
          <p:nvPr/>
        </p:nvSpPr>
        <p:spPr>
          <a:xfrm>
            <a:off x="0" y="1063625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中标通知书变更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圆角矩形 17"/>
          <p:cNvSpPr/>
          <p:nvPr/>
        </p:nvSpPr>
        <p:spPr>
          <a:xfrm>
            <a:off x="4062413" y="6153150"/>
            <a:ext cx="49530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向中标人出的通知其中标的书面凭证，提交审核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2" name="图片 11" descr="图形用户界面, 应用程序, 电子邮件&#10;&#10;描述已自动生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1112" y="1947863"/>
            <a:ext cx="9155112" cy="40941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6" grpId="0" animBg="1"/>
      <p:bldP spid="6" grpId="1" animBg="1"/>
      <p:bldP spid="8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003" name="图片 42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195070"/>
            <a:ext cx="7633335" cy="512953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6200" y="533400"/>
            <a:ext cx="29387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pPr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zh-CN" altLang="en-US" b="1" dirty="0" smtClean="0">
                <a:solidFill>
                  <a:srgbClr val="0070C0"/>
                </a:solidFill>
                <a:cs typeface="Arial" panose="020B0604020202020204" pitchFamily="34" charset="0"/>
                <a:sym typeface="Impact" panose="020B0806030902050204" pitchFamily="34" charset="0"/>
              </a:rPr>
              <a:t>系统操作流程</a:t>
            </a:r>
            <a:r>
              <a:rPr lang="en-US" altLang="zh-CN" b="1" dirty="0" smtClean="0">
                <a:solidFill>
                  <a:srgbClr val="0070C0"/>
                </a:solidFill>
                <a:cs typeface="Arial" panose="020B0604020202020204" pitchFamily="34" charset="0"/>
                <a:sym typeface="Impact" panose="020B0806030902050204" pitchFamily="34" charset="0"/>
              </a:rPr>
              <a:t>——</a:t>
            </a:r>
            <a:r>
              <a:rPr lang="zh-CN" altLang="en-US" b="1" dirty="0" smtClean="0">
                <a:solidFill>
                  <a:srgbClr val="0070C0"/>
                </a:solidFill>
                <a:cs typeface="Arial" panose="020B0604020202020204" pitchFamily="34" charset="0"/>
                <a:sym typeface="Impact" panose="020B0806030902050204" pitchFamily="34" charset="0"/>
              </a:rPr>
              <a:t>代理机构</a:t>
            </a: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0354" name="图片 12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355" name="标题 1"/>
          <p:cNvSpPr>
            <a:spLocks noGrp="1"/>
          </p:cNvSpPr>
          <p:nvPr>
            <p:ph type="title"/>
          </p:nvPr>
        </p:nvSpPr>
        <p:spPr>
          <a:xfrm>
            <a:off x="762000" y="-11112"/>
            <a:ext cx="7886700" cy="1325562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定标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4038600" y="6126163"/>
            <a:ext cx="49530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代理机构进行合同备案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5875" y="1079500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合同备案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25" name="图片 4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1752600"/>
            <a:ext cx="8902700" cy="42595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26" name="图片 226" descr="图形用户界面, 应用程序&#10;&#10;描述已自动生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1752600"/>
            <a:ext cx="8902700" cy="4248150"/>
          </a:xfrm>
          <a:prstGeom prst="rect">
            <a:avLst/>
          </a:prstGeom>
        </p:spPr>
      </p:pic>
      <p:pic>
        <p:nvPicPr>
          <p:cNvPr id="227" name="图片 4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565" y="1752600"/>
            <a:ext cx="8870315" cy="424053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6" grpId="0" animBg="1"/>
      <p:bldP spid="6" grpId="1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2402" name="图片 12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03" name="标题 1"/>
          <p:cNvSpPr>
            <a:spLocks noGrp="1"/>
          </p:cNvSpPr>
          <p:nvPr>
            <p:ph type="title"/>
          </p:nvPr>
        </p:nvSpPr>
        <p:spPr>
          <a:xfrm>
            <a:off x="762000" y="-11112"/>
            <a:ext cx="7886700" cy="1325562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定标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4038600" y="6126163"/>
            <a:ext cx="49530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招标人提交项目复议申请，中心人员进行审核后，代理机构进行查看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5875" y="1079500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项目复议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28" name="图片 5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785" y="1752600"/>
            <a:ext cx="8787765" cy="42875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6" grpId="0" animBg="1"/>
      <p:bldP spid="6" grpId="1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4450" name="图片 12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4451" name="标题 1"/>
          <p:cNvSpPr>
            <a:spLocks noGrp="1"/>
          </p:cNvSpPr>
          <p:nvPr>
            <p:ph type="title"/>
          </p:nvPr>
        </p:nvSpPr>
        <p:spPr>
          <a:xfrm>
            <a:off x="762000" y="-11112"/>
            <a:ext cx="7886700" cy="1325562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定标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4038600" y="6126163"/>
            <a:ext cx="49530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代理机构预约复议评标场地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5875" y="1079500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复议场地预约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29" name="图片 5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1760220"/>
            <a:ext cx="8701405" cy="425704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0" name="图片 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1760220"/>
            <a:ext cx="8689975" cy="42595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1" name="图片 5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" y="1760220"/>
            <a:ext cx="8583295" cy="42564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6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6498" name="图片 12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6499" name="标题 1"/>
          <p:cNvSpPr>
            <a:spLocks noGrp="1"/>
          </p:cNvSpPr>
          <p:nvPr>
            <p:ph type="title"/>
          </p:nvPr>
        </p:nvSpPr>
        <p:spPr>
          <a:xfrm>
            <a:off x="762000" y="-11112"/>
            <a:ext cx="7886700" cy="1325562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定标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4038600" y="6126163"/>
            <a:ext cx="49530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代理机构新增交易见证书，系统自动生成见证书模板签章后发送给中标人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5875" y="1079500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交易见证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32" name="图片 5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1752600"/>
            <a:ext cx="8756650" cy="428879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3" name="图片 5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1752600"/>
            <a:ext cx="8746490" cy="428180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4" name="图片 5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" y="1752600"/>
            <a:ext cx="8746490" cy="4373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35" name="图片 5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200" y="1752600"/>
            <a:ext cx="8714740" cy="43732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6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08546" name="图片 12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8547" name="标题 1"/>
          <p:cNvSpPr>
            <a:spLocks noGrp="1"/>
          </p:cNvSpPr>
          <p:nvPr>
            <p:ph type="title"/>
          </p:nvPr>
        </p:nvSpPr>
        <p:spPr>
          <a:xfrm>
            <a:off x="762000" y="-11112"/>
            <a:ext cx="7886700" cy="1325562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定标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4038600" y="6126163"/>
            <a:ext cx="49530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交易见证书内容发生变更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5875" y="1079500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交易见证更正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39" name="图片 5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1749425"/>
            <a:ext cx="8733790" cy="4277995"/>
          </a:xfrm>
          <a:prstGeom prst="rect">
            <a:avLst/>
          </a:prstGeom>
          <a:noFill/>
          <a:ln>
            <a:noFill/>
          </a:ln>
        </p:spPr>
      </p:pic>
      <p:pic>
        <p:nvPicPr>
          <p:cNvPr id="237" name="图片 2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1749425"/>
            <a:ext cx="8733155" cy="4346575"/>
          </a:xfrm>
          <a:prstGeom prst="rect">
            <a:avLst/>
          </a:prstGeom>
        </p:spPr>
      </p:pic>
      <p:pic>
        <p:nvPicPr>
          <p:cNvPr id="238" name="图片 5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75" y="1752600"/>
            <a:ext cx="8677275" cy="43732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8" grpId="1" animBg="1"/>
      <p:bldP spid="6" grpId="0" animBg="1"/>
      <p:bldP spid="6" grpId="1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0594" name="图片 12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0595" name="标题 1"/>
          <p:cNvSpPr>
            <a:spLocks noGrp="1"/>
          </p:cNvSpPr>
          <p:nvPr>
            <p:ph type="title"/>
          </p:nvPr>
        </p:nvSpPr>
        <p:spPr>
          <a:xfrm>
            <a:off x="762000" y="-11112"/>
            <a:ext cx="7886700" cy="1325562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特殊情况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4038600" y="6126163"/>
            <a:ext cx="49530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对于招标失败，重发公告等的处理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5875" y="1079500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招标异常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7" name="图片 6" descr="图形用户界面, 文本, 应用程序, 电子邮件&#10;&#10;描述已自动生成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87" y="1981200"/>
            <a:ext cx="8988425" cy="34655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 descr="图形用户界面, 应用程序&#10;&#10;描述已自动生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963738"/>
            <a:ext cx="9144000" cy="4105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 descr="图形用户界面, 文本, 应用程序, 电子邮件&#10;&#10;描述已自动生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75" y="1963738"/>
            <a:ext cx="9144000" cy="4105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形用户界面, 文本, 应用程序, 电子邮件&#10;&#10;描述已自动生成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15875" y="1963738"/>
            <a:ext cx="9144000" cy="3903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 descr="图形用户界面, 文本, 应用程序, 电子邮件&#10;&#10;描述已自动生成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5875" y="2001838"/>
            <a:ext cx="9144000" cy="3925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 descr="图形用户界面, 文本, 应用程序, 电子邮件&#10;&#10;描述已自动生成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41287" y="1970088"/>
            <a:ext cx="9301162" cy="40957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6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42" name="图片 12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43" name="标题 1"/>
          <p:cNvSpPr>
            <a:spLocks noGrp="1"/>
          </p:cNvSpPr>
          <p:nvPr>
            <p:ph type="title"/>
          </p:nvPr>
        </p:nvSpPr>
        <p:spPr>
          <a:xfrm>
            <a:off x="762000" y="-11112"/>
            <a:ext cx="7886700" cy="1325562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特殊情况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4038600" y="6126163"/>
            <a:ext cx="49530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对于项目信息的变更，进行备案审核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5875" y="1079500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项目信息变更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3" name="图片 12" descr="图形用户界面, 应用程序&#10;&#10;描述已自动生成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2286000"/>
            <a:ext cx="8763000" cy="3124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 descr="图形用户界面, 应用程序&#10;&#10;描述已自动生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2162175"/>
            <a:ext cx="8851900" cy="3705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 descr="图形用户界面, 文本, 应用程序, 电子邮件, Teams&#10;&#10;描述已自动生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" y="2162175"/>
            <a:ext cx="8851900" cy="3616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6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4690" name="图片 12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4691" name="标题 1"/>
          <p:cNvSpPr>
            <a:spLocks noGrp="1"/>
          </p:cNvSpPr>
          <p:nvPr>
            <p:ph type="title"/>
          </p:nvPr>
        </p:nvSpPr>
        <p:spPr>
          <a:xfrm>
            <a:off x="762000" y="-11112"/>
            <a:ext cx="7886700" cy="1325562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特殊情况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4038600" y="6126163"/>
            <a:ext cx="49530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对投标人提出的质疑/异议进行回复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5875" y="1079500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招标项目质疑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异议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88" name="图片 10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1752600"/>
            <a:ext cx="8712200" cy="426148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3" name="图片 6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1752600"/>
            <a:ext cx="8711565" cy="42513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44" name="图片 6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" y="1752600"/>
            <a:ext cx="8779510" cy="42697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6738" name="图片 14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6739" name="标题 1"/>
          <p:cNvSpPr>
            <a:spLocks noGrp="1"/>
          </p:cNvSpPr>
          <p:nvPr>
            <p:ph type="title"/>
          </p:nvPr>
        </p:nvSpPr>
        <p:spPr>
          <a:xfrm>
            <a:off x="628650" y="20638"/>
            <a:ext cx="7886700" cy="1325562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费用管理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26988" y="1063625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场地预约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8575" y="1063625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保证金退款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圆角矩形 17"/>
          <p:cNvSpPr/>
          <p:nvPr/>
        </p:nvSpPr>
        <p:spPr>
          <a:xfrm>
            <a:off x="4038600" y="6126163"/>
            <a:ext cx="49530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退还投标单位保证金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88" y="1893888"/>
            <a:ext cx="8736012" cy="3962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 descr="图形用户界面, 应用程序&#10;&#10;描述已自动生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88" y="1893888"/>
            <a:ext cx="8977312" cy="4160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88" y="2057400"/>
            <a:ext cx="9090025" cy="37988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988" y="1985963"/>
            <a:ext cx="9090025" cy="37988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5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8" grpId="1" bldLvl="0" animBg="1"/>
      <p:bldP spid="6" grpId="0" bldLvl="0" animBg="1"/>
      <p:bldP spid="11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7762" name="图片 14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7763" name="标题 1"/>
          <p:cNvSpPr>
            <a:spLocks noGrp="1"/>
          </p:cNvSpPr>
          <p:nvPr>
            <p:ph type="title"/>
          </p:nvPr>
        </p:nvSpPr>
        <p:spPr>
          <a:xfrm>
            <a:off x="628650" y="20638"/>
            <a:ext cx="7886700" cy="1325562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费用管理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26988" y="1063625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场地预约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8575" y="1063625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保证金冻结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1" name="圆角矩形 17"/>
          <p:cNvSpPr/>
          <p:nvPr/>
        </p:nvSpPr>
        <p:spPr>
          <a:xfrm>
            <a:off x="4038600" y="6126163"/>
            <a:ext cx="49530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代理机构申请冻结中标单位保证金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833563"/>
            <a:ext cx="8610600" cy="3581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 descr="图形用户界面, 应用程序&#10;&#10;描述已自动生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" y="1752600"/>
            <a:ext cx="8610600" cy="4041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6700" y="1833563"/>
            <a:ext cx="8737600" cy="3960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8588" y="1833563"/>
            <a:ext cx="8836025" cy="40782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4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8" grpId="1" bldLvl="0" animBg="1"/>
      <p:bldP spid="6" grpId="0" bldLvl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14"/>
          <p:cNvSpPr txBox="1"/>
          <p:nvPr/>
        </p:nvSpPr>
        <p:spPr>
          <a:xfrm>
            <a:off x="3698081" y="3865748"/>
            <a:ext cx="2019300" cy="645160"/>
          </a:xfrm>
          <a:prstGeom prst="rect">
            <a:avLst/>
          </a:prstGeom>
          <a:noFill/>
        </p:spPr>
        <p:txBody>
          <a:bodyPr vert="horz" wrap="none" rtlCol="0" anchor="ctr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rgbClr val="0070C0"/>
                </a:solidFill>
              </a:rPr>
              <a:t>重要</a:t>
            </a:r>
            <a:r>
              <a:rPr lang="zh-CN" altLang="en-US" sz="3600" b="1" dirty="0" smtClean="0">
                <a:solidFill>
                  <a:srgbClr val="0070C0"/>
                </a:solidFill>
              </a:rPr>
              <a:t>提示</a:t>
            </a:r>
            <a:endParaRPr lang="zh-CN" altLang="en-US" sz="3600" b="1" dirty="0" smtClean="0">
              <a:solidFill>
                <a:srgbClr val="0070C0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767280" y="2187248"/>
            <a:ext cx="1874003" cy="1419225"/>
            <a:chOff x="2757770" y="2346371"/>
            <a:chExt cx="2498670" cy="1892300"/>
          </a:xfrm>
        </p:grpSpPr>
        <p:sp>
          <p:nvSpPr>
            <p:cNvPr id="11" name="TextBox 59"/>
            <p:cNvSpPr txBox="1">
              <a:spLocks noChangeArrowheads="1"/>
            </p:cNvSpPr>
            <p:nvPr/>
          </p:nvSpPr>
          <p:spPr bwMode="auto">
            <a:xfrm flipH="1">
              <a:off x="3115977" y="2346371"/>
              <a:ext cx="1782258" cy="189230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685800">
                <a:defRPr/>
              </a:pPr>
              <a:r>
                <a:rPr lang="en-US" altLang="zh-CN" sz="8625" kern="0" dirty="0" smtClean="0">
                  <a:solidFill>
                    <a:srgbClr val="0070C0"/>
                  </a:solidFill>
                  <a:latin typeface="Impact" panose="020B0806030902050204" pitchFamily="34" charset="0"/>
                  <a:ea typeface="微软雅黑" panose="020B0503020204020204" pitchFamily="34" charset="-122"/>
                </a:rPr>
                <a:t>02</a:t>
              </a:r>
              <a:endParaRPr lang="en-US" altLang="ko-KR" sz="6600" kern="0" dirty="0">
                <a:solidFill>
                  <a:srgbClr val="0070C0"/>
                </a:solidFill>
                <a:latin typeface="Impact" panose="020B0806030902050204" pitchFamily="34" charset="0"/>
                <a:ea typeface="微软雅黑" panose="020B0503020204020204" pitchFamily="34" charset="-122"/>
              </a:endParaRPr>
            </a:p>
          </p:txBody>
        </p:sp>
        <p:sp>
          <p:nvSpPr>
            <p:cNvPr id="3" name="椭圆 2"/>
            <p:cNvSpPr/>
            <p:nvPr/>
          </p:nvSpPr>
          <p:spPr>
            <a:xfrm>
              <a:off x="2787950" y="3646240"/>
              <a:ext cx="2468490" cy="32768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90000"/>
                  </a:schemeClr>
                </a:gs>
                <a:gs pos="100000">
                  <a:schemeClr val="tx1">
                    <a:alpha val="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>
                <a:solidFill>
                  <a:srgbClr val="0070C0"/>
                </a:solidFill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2757770" y="3801706"/>
              <a:ext cx="2498670" cy="387863"/>
            </a:xfrm>
            <a:prstGeom prst="rect">
              <a:avLst/>
            </a:prstGeom>
            <a:solidFill>
              <a:srgbClr val="F9F9F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>
                <a:solidFill>
                  <a:srgbClr val="0070C0"/>
                </a:solidFill>
              </a:endParaRPr>
            </a:p>
          </p:txBody>
        </p:sp>
      </p:grpSp>
      <p:sp>
        <p:nvSpPr>
          <p:cNvPr id="39" name="任意多边形 38"/>
          <p:cNvSpPr/>
          <p:nvPr/>
        </p:nvSpPr>
        <p:spPr>
          <a:xfrm>
            <a:off x="3988790" y="2020214"/>
            <a:ext cx="1465958" cy="834879"/>
          </a:xfrm>
          <a:custGeom>
            <a:avLst/>
            <a:gdLst>
              <a:gd name="connsiteX0" fmla="*/ 0 w 1845118"/>
              <a:gd name="connsiteY0" fmla="*/ 0 h 1113172"/>
              <a:gd name="connsiteX1" fmla="*/ 1845118 w 1845118"/>
              <a:gd name="connsiteY1" fmla="*/ 0 h 1113172"/>
              <a:gd name="connsiteX2" fmla="*/ 1845118 w 1845118"/>
              <a:gd name="connsiteY2" fmla="*/ 1113172 h 1113172"/>
              <a:gd name="connsiteX3" fmla="*/ 1054278 w 1845118"/>
              <a:gd name="connsiteY3" fmla="*/ 1113172 h 1113172"/>
              <a:gd name="connsiteX4" fmla="*/ 1054278 w 1845118"/>
              <a:gd name="connsiteY4" fmla="*/ 539460 h 1113172"/>
              <a:gd name="connsiteX5" fmla="*/ 0 w 1845118"/>
              <a:gd name="connsiteY5" fmla="*/ 539460 h 1113172"/>
              <a:gd name="connsiteX0-1" fmla="*/ 1054278 w 1845118"/>
              <a:gd name="connsiteY0-2" fmla="*/ 539460 h 1113172"/>
              <a:gd name="connsiteX1-3" fmla="*/ 0 w 1845118"/>
              <a:gd name="connsiteY1-4" fmla="*/ 539460 h 1113172"/>
              <a:gd name="connsiteX2-5" fmla="*/ 0 w 1845118"/>
              <a:gd name="connsiteY2-6" fmla="*/ 0 h 1113172"/>
              <a:gd name="connsiteX3-7" fmla="*/ 1845118 w 1845118"/>
              <a:gd name="connsiteY3-8" fmla="*/ 0 h 1113172"/>
              <a:gd name="connsiteX4-9" fmla="*/ 1845118 w 1845118"/>
              <a:gd name="connsiteY4-10" fmla="*/ 1113172 h 1113172"/>
              <a:gd name="connsiteX5-11" fmla="*/ 1054278 w 1845118"/>
              <a:gd name="connsiteY5-12" fmla="*/ 1113172 h 1113172"/>
              <a:gd name="connsiteX6" fmla="*/ 1145718 w 1845118"/>
              <a:gd name="connsiteY6" fmla="*/ 630900 h 1113172"/>
              <a:gd name="connsiteX0-13" fmla="*/ 1054278 w 1845118"/>
              <a:gd name="connsiteY0-14" fmla="*/ 539460 h 1113172"/>
              <a:gd name="connsiteX1-15" fmla="*/ 0 w 1845118"/>
              <a:gd name="connsiteY1-16" fmla="*/ 539460 h 1113172"/>
              <a:gd name="connsiteX2-17" fmla="*/ 0 w 1845118"/>
              <a:gd name="connsiteY2-18" fmla="*/ 0 h 1113172"/>
              <a:gd name="connsiteX3-19" fmla="*/ 1845118 w 1845118"/>
              <a:gd name="connsiteY3-20" fmla="*/ 0 h 1113172"/>
              <a:gd name="connsiteX4-21" fmla="*/ 1845118 w 1845118"/>
              <a:gd name="connsiteY4-22" fmla="*/ 1113172 h 1113172"/>
              <a:gd name="connsiteX5-23" fmla="*/ 1054278 w 1845118"/>
              <a:gd name="connsiteY5-24" fmla="*/ 1113172 h 1113172"/>
              <a:gd name="connsiteX0-25" fmla="*/ 0 w 1845118"/>
              <a:gd name="connsiteY0-26" fmla="*/ 539460 h 1113172"/>
              <a:gd name="connsiteX1-27" fmla="*/ 0 w 1845118"/>
              <a:gd name="connsiteY1-28" fmla="*/ 0 h 1113172"/>
              <a:gd name="connsiteX2-29" fmla="*/ 1845118 w 1845118"/>
              <a:gd name="connsiteY2-30" fmla="*/ 0 h 1113172"/>
              <a:gd name="connsiteX3-31" fmla="*/ 1845118 w 1845118"/>
              <a:gd name="connsiteY3-32" fmla="*/ 1113172 h 1113172"/>
              <a:gd name="connsiteX4-33" fmla="*/ 1054278 w 1845118"/>
              <a:gd name="connsiteY4-34" fmla="*/ 1113172 h 1113172"/>
              <a:gd name="connsiteX0-35" fmla="*/ 0 w 1845118"/>
              <a:gd name="connsiteY0-36" fmla="*/ 539460 h 1113172"/>
              <a:gd name="connsiteX1-37" fmla="*/ 0 w 1845118"/>
              <a:gd name="connsiteY1-38" fmla="*/ 0 h 1113172"/>
              <a:gd name="connsiteX2-39" fmla="*/ 1845118 w 1845118"/>
              <a:gd name="connsiteY2-40" fmla="*/ 0 h 1113172"/>
              <a:gd name="connsiteX3-41" fmla="*/ 1845118 w 1845118"/>
              <a:gd name="connsiteY3-42" fmla="*/ 1113172 h 111317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845118" h="1113172">
                <a:moveTo>
                  <a:pt x="0" y="539460"/>
                </a:moveTo>
                <a:lnTo>
                  <a:pt x="0" y="0"/>
                </a:lnTo>
                <a:lnTo>
                  <a:pt x="1845118" y="0"/>
                </a:lnTo>
                <a:lnTo>
                  <a:pt x="1845118" y="1113172"/>
                </a:lnTo>
              </a:path>
            </a:pathLst>
          </a:custGeom>
          <a:noFill/>
          <a:ln w="317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00"/>
          </a:p>
        </p:txBody>
      </p:sp>
      <p:sp>
        <p:nvSpPr>
          <p:cNvPr id="37" name="任意多边形 36"/>
          <p:cNvSpPr/>
          <p:nvPr/>
        </p:nvSpPr>
        <p:spPr>
          <a:xfrm>
            <a:off x="3767280" y="2251348"/>
            <a:ext cx="1874003" cy="1370909"/>
          </a:xfrm>
          <a:custGeom>
            <a:avLst/>
            <a:gdLst>
              <a:gd name="connsiteX0" fmla="*/ 0 w 2362498"/>
              <a:gd name="connsiteY0" fmla="*/ 0 h 1827878"/>
              <a:gd name="connsiteX1" fmla="*/ 618105 w 2362498"/>
              <a:gd name="connsiteY1" fmla="*/ 0 h 1827878"/>
              <a:gd name="connsiteX2" fmla="*/ 618105 w 2362498"/>
              <a:gd name="connsiteY2" fmla="*/ 1612423 h 1827878"/>
              <a:gd name="connsiteX3" fmla="*/ 2362498 w 2362498"/>
              <a:gd name="connsiteY3" fmla="*/ 1612423 h 1827878"/>
              <a:gd name="connsiteX4" fmla="*/ 2362498 w 2362498"/>
              <a:gd name="connsiteY4" fmla="*/ 1827878 h 1827878"/>
              <a:gd name="connsiteX5" fmla="*/ 839514 w 2362498"/>
              <a:gd name="connsiteY5" fmla="*/ 1827878 h 1827878"/>
              <a:gd name="connsiteX6" fmla="*/ 433218 w 2362498"/>
              <a:gd name="connsiteY6" fmla="*/ 1827878 h 1827878"/>
              <a:gd name="connsiteX7" fmla="*/ 433218 w 2362498"/>
              <a:gd name="connsiteY7" fmla="*/ 1826314 h 1827878"/>
              <a:gd name="connsiteX8" fmla="*/ 0 w 2362498"/>
              <a:gd name="connsiteY8" fmla="*/ 1826314 h 1827878"/>
              <a:gd name="connsiteX0-1" fmla="*/ 618105 w 2362498"/>
              <a:gd name="connsiteY0-2" fmla="*/ 1612423 h 1827878"/>
              <a:gd name="connsiteX1-3" fmla="*/ 2362498 w 2362498"/>
              <a:gd name="connsiteY1-4" fmla="*/ 1612423 h 1827878"/>
              <a:gd name="connsiteX2-5" fmla="*/ 2362498 w 2362498"/>
              <a:gd name="connsiteY2-6" fmla="*/ 1827878 h 1827878"/>
              <a:gd name="connsiteX3-7" fmla="*/ 839514 w 2362498"/>
              <a:gd name="connsiteY3-8" fmla="*/ 1827878 h 1827878"/>
              <a:gd name="connsiteX4-9" fmla="*/ 433218 w 2362498"/>
              <a:gd name="connsiteY4-10" fmla="*/ 1827878 h 1827878"/>
              <a:gd name="connsiteX5-11" fmla="*/ 433218 w 2362498"/>
              <a:gd name="connsiteY5-12" fmla="*/ 1826314 h 1827878"/>
              <a:gd name="connsiteX6-13" fmla="*/ 0 w 2362498"/>
              <a:gd name="connsiteY6-14" fmla="*/ 1826314 h 1827878"/>
              <a:gd name="connsiteX7-15" fmla="*/ 0 w 2362498"/>
              <a:gd name="connsiteY7-16" fmla="*/ 0 h 1827878"/>
              <a:gd name="connsiteX8-17" fmla="*/ 618105 w 2362498"/>
              <a:gd name="connsiteY8-18" fmla="*/ 0 h 1827878"/>
              <a:gd name="connsiteX9" fmla="*/ 709545 w 2362498"/>
              <a:gd name="connsiteY9" fmla="*/ 1703863 h 1827878"/>
              <a:gd name="connsiteX0-19" fmla="*/ 618105 w 2362498"/>
              <a:gd name="connsiteY0-20" fmla="*/ 1612423 h 1827878"/>
              <a:gd name="connsiteX1-21" fmla="*/ 2362498 w 2362498"/>
              <a:gd name="connsiteY1-22" fmla="*/ 1612423 h 1827878"/>
              <a:gd name="connsiteX2-23" fmla="*/ 2362498 w 2362498"/>
              <a:gd name="connsiteY2-24" fmla="*/ 1827878 h 1827878"/>
              <a:gd name="connsiteX3-25" fmla="*/ 839514 w 2362498"/>
              <a:gd name="connsiteY3-26" fmla="*/ 1827878 h 1827878"/>
              <a:gd name="connsiteX4-27" fmla="*/ 433218 w 2362498"/>
              <a:gd name="connsiteY4-28" fmla="*/ 1827878 h 1827878"/>
              <a:gd name="connsiteX5-29" fmla="*/ 433218 w 2362498"/>
              <a:gd name="connsiteY5-30" fmla="*/ 1826314 h 1827878"/>
              <a:gd name="connsiteX6-31" fmla="*/ 0 w 2362498"/>
              <a:gd name="connsiteY6-32" fmla="*/ 1826314 h 1827878"/>
              <a:gd name="connsiteX7-33" fmla="*/ 0 w 2362498"/>
              <a:gd name="connsiteY7-34" fmla="*/ 0 h 1827878"/>
              <a:gd name="connsiteX8-35" fmla="*/ 618105 w 2362498"/>
              <a:gd name="connsiteY8-36" fmla="*/ 0 h 1827878"/>
              <a:gd name="connsiteX0-37" fmla="*/ 2362498 w 2362498"/>
              <a:gd name="connsiteY0-38" fmla="*/ 1612423 h 1827878"/>
              <a:gd name="connsiteX1-39" fmla="*/ 2362498 w 2362498"/>
              <a:gd name="connsiteY1-40" fmla="*/ 1827878 h 1827878"/>
              <a:gd name="connsiteX2-41" fmla="*/ 839514 w 2362498"/>
              <a:gd name="connsiteY2-42" fmla="*/ 1827878 h 1827878"/>
              <a:gd name="connsiteX3-43" fmla="*/ 433218 w 2362498"/>
              <a:gd name="connsiteY3-44" fmla="*/ 1827878 h 1827878"/>
              <a:gd name="connsiteX4-45" fmla="*/ 433218 w 2362498"/>
              <a:gd name="connsiteY4-46" fmla="*/ 1826314 h 1827878"/>
              <a:gd name="connsiteX5-47" fmla="*/ 0 w 2362498"/>
              <a:gd name="connsiteY5-48" fmla="*/ 1826314 h 1827878"/>
              <a:gd name="connsiteX6-49" fmla="*/ 0 w 2362498"/>
              <a:gd name="connsiteY6-50" fmla="*/ 0 h 1827878"/>
              <a:gd name="connsiteX7-51" fmla="*/ 618105 w 2362498"/>
              <a:gd name="connsiteY7-52" fmla="*/ 0 h 1827878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</a:cxnLst>
            <a:rect l="l" t="t" r="r" b="b"/>
            <a:pathLst>
              <a:path w="2362498" h="1827878">
                <a:moveTo>
                  <a:pt x="2362498" y="1612423"/>
                </a:moveTo>
                <a:lnTo>
                  <a:pt x="2362498" y="1827878"/>
                </a:lnTo>
                <a:lnTo>
                  <a:pt x="839514" y="1827878"/>
                </a:lnTo>
                <a:lnTo>
                  <a:pt x="433218" y="1827878"/>
                </a:lnTo>
                <a:lnTo>
                  <a:pt x="433218" y="1826314"/>
                </a:lnTo>
                <a:lnTo>
                  <a:pt x="0" y="1826314"/>
                </a:lnTo>
                <a:lnTo>
                  <a:pt x="0" y="0"/>
                </a:lnTo>
                <a:lnTo>
                  <a:pt x="618105" y="0"/>
                </a:lnTo>
              </a:path>
            </a:pathLst>
          </a:custGeom>
          <a:noFill/>
          <a:ln w="317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0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0"/>
    </mc:Choice>
    <mc:Fallback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39" grpId="0" bldLvl="0" animBg="1"/>
      <p:bldP spid="37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标题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5791200" cy="563563"/>
          </a:xfrm>
        </p:spPr>
        <p:txBody>
          <a:bodyPr vert="horz" wrap="square" lIns="91440" tIns="45720" rIns="91440" bIns="45720" numCol="1" rtlCol="0" anchor="ctr" anchorCtr="0" compatLnSpc="1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j-cs"/>
              </a:rPr>
              <a:t>公共资源网上交易平台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19811" name="Text Box 12"/>
          <p:cNvSpPr txBox="1"/>
          <p:nvPr/>
        </p:nvSpPr>
        <p:spPr>
          <a:xfrm>
            <a:off x="2078038" y="2971800"/>
            <a:ext cx="4454525" cy="830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dist"/>
            <a:r>
              <a:rPr lang="zh-CN" altLang="en-US" sz="4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（三）政府采购</a:t>
            </a:r>
            <a:endParaRPr lang="zh-CN" altLang="en-US" sz="4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119812" name="图片 3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0834" name="图片 10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0835" name="标题 1"/>
          <p:cNvSpPr>
            <a:spLocks noGrp="1"/>
          </p:cNvSpPr>
          <p:nvPr>
            <p:ph type="title"/>
          </p:nvPr>
        </p:nvSpPr>
        <p:spPr>
          <a:xfrm>
            <a:off x="630238" y="0"/>
            <a:ext cx="7886700" cy="1325563"/>
          </a:xfrm>
        </p:spPr>
        <p:txBody>
          <a:bodyPr vert="horz" wrap="square" lIns="91440" tIns="45720" rIns="91440" bIns="45720" anchor="ctr" anchorCtr="0"/>
          <a:p>
            <a:pPr eaLnBrk="1" hangingPunct="1"/>
            <a:r>
              <a:rPr lang="zh-CN" altLang="en-US" dirty="0"/>
              <a:t>计划注册</a:t>
            </a:r>
            <a:endParaRPr lang="zh-CN" altLang="en-US" dirty="0"/>
          </a:p>
        </p:txBody>
      </p:sp>
      <p:sp>
        <p:nvSpPr>
          <p:cNvPr id="24" name="圆角矩形 23"/>
          <p:cNvSpPr/>
          <p:nvPr/>
        </p:nvSpPr>
        <p:spPr>
          <a:xfrm>
            <a:off x="346075" y="5608638"/>
            <a:ext cx="8001000" cy="650875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自动获取采购计划中的项目信息，部分信息需手动录入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" name="图片 1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5" y="1177925"/>
            <a:ext cx="9118600" cy="39893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25" y="1177925"/>
            <a:ext cx="9118600" cy="42497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图片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25" y="1173163"/>
            <a:ext cx="9066213" cy="4371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图片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525" y="1271588"/>
            <a:ext cx="9067800" cy="4273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图片 5" descr="图片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525" y="1655763"/>
            <a:ext cx="9118600" cy="3546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图片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3175" y="1655763"/>
            <a:ext cx="9153525" cy="3546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 descr="图片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525" y="1169988"/>
            <a:ext cx="9066213" cy="39576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圆角矩形 8"/>
          <p:cNvSpPr/>
          <p:nvPr/>
        </p:nvSpPr>
        <p:spPr>
          <a:xfrm>
            <a:off x="320675" y="5583238"/>
            <a:ext cx="8001000" cy="650875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分包名称建议采用“项目名称+包名称”方式进行命名，以方便供应商查找要报名和投标的项目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85725" y="5359400"/>
            <a:ext cx="8994775" cy="137795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■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邀请招标采购方式选择公开报名指的是走资格预审流程，不公开报名指的是在“供应商指定（邀请）”菜单中录入的供应商才允许参加此项目。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■</a:t>
            </a:r>
            <a:r>
              <a:rPr kumimoji="0" lang="zh-CN" altLang="en-US" sz="2000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竞争性谈判、竞争性磋商及询价项目的不公开报名指的是“供应商指定（邀请）”菜单中录入的供应商才允许参加此项目。 </a:t>
            </a:r>
            <a:endParaRPr kumimoji="0" lang="zh-CN" altLang="en-US" sz="2000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bldLvl="0" animBg="1"/>
      <p:bldP spid="24" grpId="1" bldLvl="0" animBg="1"/>
      <p:bldP spid="9" grpId="0" bldLvl="0" animBg="1"/>
      <p:bldP spid="9" grpId="1" bldLvl="0" animBg="1"/>
      <p:bldP spid="10" grpId="0" bldLvl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2882" name="图片 14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883" name="标题 1"/>
          <p:cNvSpPr>
            <a:spLocks noGrp="1"/>
          </p:cNvSpPr>
          <p:nvPr>
            <p:ph type="title"/>
          </p:nvPr>
        </p:nvSpPr>
        <p:spPr>
          <a:xfrm>
            <a:off x="628650" y="20638"/>
            <a:ext cx="7886700" cy="1325562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开标前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26988" y="1063625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场地预约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" name="图片 1" descr="图片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988" y="1698625"/>
            <a:ext cx="9101137" cy="36052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75" y="1698625"/>
            <a:ext cx="9099550" cy="3929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图片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225" y="1708150"/>
            <a:ext cx="9099550" cy="4524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图片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-30162" y="1682750"/>
            <a:ext cx="9158287" cy="3686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圆角矩形 5"/>
          <p:cNvSpPr/>
          <p:nvPr/>
        </p:nvSpPr>
        <p:spPr>
          <a:xfrm>
            <a:off x="28575" y="1063625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场地取消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7" name="图片 6" descr="图片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30162" y="1698625"/>
            <a:ext cx="9151937" cy="37988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18" grpId="1" animBg="1"/>
      <p:bldP spid="6" grpId="0" bldLvl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3906" name="图片 12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3907" name="标题 1"/>
          <p:cNvSpPr>
            <a:spLocks noGrp="1"/>
          </p:cNvSpPr>
          <p:nvPr>
            <p:ph type="title"/>
          </p:nvPr>
        </p:nvSpPr>
        <p:spPr>
          <a:xfrm>
            <a:off x="762000" y="-11112"/>
            <a:ext cx="7886700" cy="1325562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开标前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4038600" y="6126163"/>
            <a:ext cx="49530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省财政厅推送项目，采购公告在省政府采购网发布，自动推送到省交易中心网站。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5875" y="1079500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招标公告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" name="图片 1" descr="图片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75" y="1727200"/>
            <a:ext cx="9128125" cy="4013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75" y="1727200"/>
            <a:ext cx="9131300" cy="37766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 descr="图片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75" y="1727200"/>
            <a:ext cx="9131300" cy="3962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 descr="图片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75" y="1727200"/>
            <a:ext cx="9137650" cy="39433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圆角矩形 7"/>
          <p:cNvSpPr/>
          <p:nvPr/>
        </p:nvSpPr>
        <p:spPr>
          <a:xfrm>
            <a:off x="15875" y="1079500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变更公告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9" name="图片 8" descr="图片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75" y="1727200"/>
            <a:ext cx="9128125" cy="38147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 descr="图片1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875" y="1727200"/>
            <a:ext cx="9128125" cy="35290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 descr="图片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875" y="1719263"/>
            <a:ext cx="9128125" cy="38322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圆角矩形 12"/>
          <p:cNvSpPr/>
          <p:nvPr/>
        </p:nvSpPr>
        <p:spPr>
          <a:xfrm>
            <a:off x="1903413" y="6126163"/>
            <a:ext cx="7088188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若为资格预审的公告需走资格流程，若为资格后审的公告，可直接进行发布招标文件、预定开评标场地等后续操作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1916113" y="6126163"/>
            <a:ext cx="7088188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公开招标、邀请招标采购方式的项目，公告审核通过后系统自动分配保证金银行。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1916113" y="6126163"/>
            <a:ext cx="7088188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若需要变更招标文件发售截止时间，则该选项选择“是”，并修改招标文件发售截止时间。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6" grpId="0" animBg="1"/>
      <p:bldP spid="8" grpId="0" animBg="1"/>
      <p:bldP spid="13" grpId="0" bldLvl="0" animBg="1"/>
      <p:bldP spid="13" grpId="1" animBg="1"/>
      <p:bldP spid="14" grpId="0" bldLvl="0" animBg="1"/>
      <p:bldP spid="14" grpId="1" bldLvl="0" animBg="1"/>
      <p:bldP spid="15" grpId="0" bldLvl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5954" name="图片 12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5955" name="标题 1"/>
          <p:cNvSpPr>
            <a:spLocks noGrp="1"/>
          </p:cNvSpPr>
          <p:nvPr>
            <p:ph type="title"/>
          </p:nvPr>
        </p:nvSpPr>
        <p:spPr>
          <a:xfrm>
            <a:off x="762000" y="-11112"/>
            <a:ext cx="7886700" cy="1325562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开标前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4038600" y="6126163"/>
            <a:ext cx="49530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备案采购文件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5875" y="1079500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采购文件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828800"/>
            <a:ext cx="8839200" cy="381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1801813"/>
            <a:ext cx="8991600" cy="38369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513" y="1860550"/>
            <a:ext cx="8980487" cy="3702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600" y="1860550"/>
            <a:ext cx="8915400" cy="3805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 descr="图形用户界面, 文本, 应用程序&#10;&#10;描述已自动生成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4150" y="1874838"/>
            <a:ext cx="8915400" cy="3886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6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28002" name="图片 12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8003" name="标题 1"/>
          <p:cNvSpPr>
            <a:spLocks noGrp="1"/>
          </p:cNvSpPr>
          <p:nvPr>
            <p:ph type="title"/>
          </p:nvPr>
        </p:nvSpPr>
        <p:spPr>
          <a:xfrm>
            <a:off x="762000" y="-11112"/>
            <a:ext cx="7886700" cy="1325562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开标前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4038600" y="6126163"/>
            <a:ext cx="49530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电子采购文件制作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5875" y="1079500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采购文件制作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981200"/>
            <a:ext cx="8458200" cy="3505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1981200"/>
            <a:ext cx="8774113" cy="3505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1475" y="1984375"/>
            <a:ext cx="8391525" cy="3832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981200"/>
            <a:ext cx="8391525" cy="3962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 descr="图形用户界面, 文本, 应用程序, 电子邮件&#10;&#10;描述已自动生成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04800" y="1998663"/>
            <a:ext cx="8343900" cy="3832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 descr="图形用户界面, 应用程序&#10;&#10;描述已自动生成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0363" y="1966913"/>
            <a:ext cx="8555037" cy="3962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 descr="图形用户界面, 文本, 应用程序, 电子邮件&#10;&#10;描述已自动生成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1000" y="1966913"/>
            <a:ext cx="8382000" cy="386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 descr="图形用户界面, 应用程序, Teams&#10;&#10;描述已自动生成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9250" y="1966913"/>
            <a:ext cx="8513763" cy="38639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15913" y="2008188"/>
            <a:ext cx="8643937" cy="3929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41288" y="1868488"/>
            <a:ext cx="8861425" cy="3962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60338" y="1849438"/>
            <a:ext cx="8812212" cy="39417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 descr="电脑软件截图&#10;&#10;描述已自动生成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5725" y="1860550"/>
            <a:ext cx="8885238" cy="39290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3025" y="1809750"/>
            <a:ext cx="8812213" cy="39417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6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0050" name="图片 12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0051" name="标题 1"/>
          <p:cNvSpPr>
            <a:spLocks noGrp="1"/>
          </p:cNvSpPr>
          <p:nvPr>
            <p:ph type="title"/>
          </p:nvPr>
        </p:nvSpPr>
        <p:spPr>
          <a:xfrm>
            <a:off x="762000" y="-11112"/>
            <a:ext cx="7886700" cy="1325562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开标前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4038600" y="6126163"/>
            <a:ext cx="49530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对采购文件进行澄清或者修改，可以提交多次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5875" y="1079500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答疑文件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7" name="图片 6" descr="图形用户界面, 应用程序&#10;&#10;描述已自动生成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133600"/>
            <a:ext cx="8534400" cy="3644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0055" name="图片 7" descr="图形用户界面, 应用程序&#10;&#10;描述已自动生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2133600"/>
            <a:ext cx="8534400" cy="3733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6" grpId="0" bldLvl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2098" name="图片 12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2099" name="标题 1"/>
          <p:cNvSpPr>
            <a:spLocks noGrp="1"/>
          </p:cNvSpPr>
          <p:nvPr>
            <p:ph type="title"/>
          </p:nvPr>
        </p:nvSpPr>
        <p:spPr>
          <a:xfrm>
            <a:off x="762000" y="-11112"/>
            <a:ext cx="7886700" cy="1325562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开标前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4038600" y="6126163"/>
            <a:ext cx="49530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项目注册选择非公开报名，且采购文件已发布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5875" y="1079500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指定供应商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81200"/>
            <a:ext cx="8686800" cy="3886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1981200"/>
            <a:ext cx="8686800" cy="3886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" y="2133600"/>
            <a:ext cx="8686800" cy="3886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0500" y="1909763"/>
            <a:ext cx="8801100" cy="3957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0500" y="1966913"/>
            <a:ext cx="8813800" cy="3957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0500" y="1981200"/>
            <a:ext cx="8813800" cy="39004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0500" y="1930400"/>
            <a:ext cx="8813800" cy="3937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0500" y="1892300"/>
            <a:ext cx="8763000" cy="39576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6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4146" name="图片 12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4147" name="标题 1"/>
          <p:cNvSpPr>
            <a:spLocks noGrp="1"/>
          </p:cNvSpPr>
          <p:nvPr>
            <p:ph type="title"/>
          </p:nvPr>
        </p:nvSpPr>
        <p:spPr>
          <a:xfrm>
            <a:off x="762000" y="-11112"/>
            <a:ext cx="7886700" cy="1325562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开标前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3276600" y="6126163"/>
            <a:ext cx="57150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投标人发起提问，采购代理进行查看。查看问题后可通过答疑文件或群发消息对投标人进行回复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5875" y="1079500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提问查看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057400"/>
            <a:ext cx="8610600" cy="3352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6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6194" name="图片 12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6195" name="标题 1"/>
          <p:cNvSpPr>
            <a:spLocks noGrp="1"/>
          </p:cNvSpPr>
          <p:nvPr>
            <p:ph type="title"/>
          </p:nvPr>
        </p:nvSpPr>
        <p:spPr>
          <a:xfrm>
            <a:off x="762000" y="-11112"/>
            <a:ext cx="7886700" cy="1325562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开标前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3276600" y="6126163"/>
            <a:ext cx="57150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代理机构给已领取文件的投标单位发送群发消息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5875" y="1079500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消息群发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36198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981200"/>
            <a:ext cx="8623300" cy="3657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圆角矩形 17"/>
          <p:cNvSpPr/>
          <p:nvPr/>
        </p:nvSpPr>
        <p:spPr>
          <a:xfrm>
            <a:off x="3308350" y="6146800"/>
            <a:ext cx="57150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代理机构给已领取文件的投标单位发送群发消息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圆角矩形 5"/>
          <p:cNvSpPr/>
          <p:nvPr/>
        </p:nvSpPr>
        <p:spPr>
          <a:xfrm>
            <a:off x="47625" y="1100138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消息群发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2750" y="2001838"/>
            <a:ext cx="8623300" cy="3657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4650" y="1981200"/>
            <a:ext cx="8661400" cy="3657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6713" y="1960563"/>
            <a:ext cx="8777287" cy="3678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6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5058" name="Picture 8" descr="J0195384"/>
          <p:cNvPicPr>
            <a:picLocks noChangeAspect="1"/>
          </p:cNvPicPr>
          <p:nvPr/>
        </p:nvPicPr>
        <p:blipFill>
          <a:blip r:embed="rId1">
            <a:lum bright="34000" contrast="20000"/>
          </a:blip>
          <a:stretch>
            <a:fillRect/>
          </a:stretch>
        </p:blipFill>
        <p:spPr>
          <a:xfrm>
            <a:off x="381000" y="4419600"/>
            <a:ext cx="1795463" cy="1833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5059" name="标题 1"/>
          <p:cNvSpPr>
            <a:spLocks noGrp="1"/>
          </p:cNvSpPr>
          <p:nvPr>
            <p:ph type="title"/>
          </p:nvPr>
        </p:nvSpPr>
        <p:spPr>
          <a:xfrm>
            <a:off x="609600" y="0"/>
            <a:ext cx="7886700" cy="1325563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系统要求及运行环境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45060" name="内容占位符 2"/>
          <p:cNvSpPr txBox="1"/>
          <p:nvPr/>
        </p:nvSpPr>
        <p:spPr>
          <a:xfrm>
            <a:off x="609600" y="1295400"/>
            <a:ext cx="7689850" cy="32004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1630" indent="-341630" algn="l" defTabSz="91313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1680" indent="-284480" algn="l" defTabSz="91313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1730" indent="-227330" algn="l" defTabSz="91313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8930" indent="-227330" algn="l" defTabSz="91313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130" indent="-227330" algn="l" defTabSz="91313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defTabSz="914400">
              <a:buClr>
                <a:schemeClr val="tx2"/>
              </a:buClr>
              <a:buFontTx/>
              <a:buNone/>
            </a:pPr>
            <a:r>
              <a:rPr lang="zh-CN" altLang="en-US" b="1" dirty="0"/>
              <a:t>一、硬件要求：</a:t>
            </a:r>
            <a:endParaRPr lang="en-US" altLang="zh-CN" b="1" dirty="0"/>
          </a:p>
          <a:p>
            <a:pPr marL="342900" lvl="0" indent="-342900" defTabSz="914400">
              <a:buClr>
                <a:schemeClr val="tx2"/>
              </a:buClr>
              <a:buFont typeface="Wingdings" panose="05000000000000000000" pitchFamily="2" charset="2"/>
              <a:buChar char="Ø"/>
            </a:pP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C P U  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：推荐使用酷睿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i3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及以上；</a:t>
            </a:r>
            <a:endParaRPr lang="en-US" altLang="zh-CN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lvl="0" indent="-342900" defTabSz="914400">
              <a:buClr>
                <a:schemeClr val="tx2"/>
              </a:buClr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内  存  ：推荐使用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4GB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及以上；</a:t>
            </a:r>
            <a:endParaRPr lang="en-US" altLang="zh-CN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lvl="0" indent="-342900" defTabSz="914400">
              <a:buClr>
                <a:schemeClr val="tx2"/>
              </a:buClr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硬  盘  ：推荐容量在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100GB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以上；</a:t>
            </a:r>
            <a:endParaRPr lang="en-US" altLang="zh-CN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lvl="0" indent="-342900" defTabSz="914400">
              <a:buClr>
                <a:schemeClr val="tx2"/>
              </a:buClr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显示器：推荐屏幕分辨率采用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1280×768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像素及以上</a:t>
            </a:r>
            <a:r>
              <a:rPr lang="zh-CN" altLang="en-US" sz="2400" b="1" dirty="0"/>
              <a:t>。</a:t>
            </a:r>
            <a:endParaRPr lang="en-US" altLang="zh-CN" b="1" dirty="0"/>
          </a:p>
        </p:txBody>
      </p:sp>
      <p:pic>
        <p:nvPicPr>
          <p:cNvPr id="45061" name="图片 5" descr="公司LOGO2018版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8242" name="图片 12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8243" name="标题 1"/>
          <p:cNvSpPr>
            <a:spLocks noGrp="1"/>
          </p:cNvSpPr>
          <p:nvPr>
            <p:ph type="title"/>
          </p:nvPr>
        </p:nvSpPr>
        <p:spPr>
          <a:xfrm>
            <a:off x="762000" y="-11112"/>
            <a:ext cx="7886700" cy="1325562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开标前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3276600" y="6126163"/>
            <a:ext cx="57150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查看资格后审项目领取文件情况，开标前名单保密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15875" y="1079500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消息群发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圆角矩形 5"/>
          <p:cNvSpPr/>
          <p:nvPr/>
        </p:nvSpPr>
        <p:spPr>
          <a:xfrm>
            <a:off x="47625" y="1100138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投标信息查看（后审）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3" name="图片 12" descr="图形用户界面, 文本, 应用程序&#10;&#10;描述已自动生成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2057400"/>
            <a:ext cx="8458200" cy="3505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 descr="图形用户界面, 文本, 应用程序, 电子邮件&#10;&#10;描述已自动生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613" y="2036763"/>
            <a:ext cx="8434387" cy="37417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6" grpId="0" animBg="1"/>
      <p:bldP spid="9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0290" name="图片 12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0291" name="标题 1"/>
          <p:cNvSpPr>
            <a:spLocks noGrp="1"/>
          </p:cNvSpPr>
          <p:nvPr>
            <p:ph type="title"/>
          </p:nvPr>
        </p:nvSpPr>
        <p:spPr>
          <a:xfrm>
            <a:off x="762000" y="-11112"/>
            <a:ext cx="7886700" cy="1325562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资格预审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3276600" y="6126163"/>
            <a:ext cx="57150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预约资审场地、时间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圆角矩形 5"/>
          <p:cNvSpPr/>
          <p:nvPr/>
        </p:nvSpPr>
        <p:spPr>
          <a:xfrm>
            <a:off x="234950" y="1096963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资格预审场地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预约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828800"/>
            <a:ext cx="8610600" cy="3949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613" y="1828800"/>
            <a:ext cx="8609012" cy="39322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8600" y="1811338"/>
            <a:ext cx="8582025" cy="39671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9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2338" name="图片 12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2339" name="标题 1"/>
          <p:cNvSpPr>
            <a:spLocks noGrp="1"/>
          </p:cNvSpPr>
          <p:nvPr>
            <p:ph type="title"/>
          </p:nvPr>
        </p:nvSpPr>
        <p:spPr>
          <a:xfrm>
            <a:off x="762000" y="-11112"/>
            <a:ext cx="7886700" cy="1325562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资格预审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3276600" y="6126163"/>
            <a:ext cx="57150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预约资审场地、时间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圆角矩形 5"/>
          <p:cNvSpPr/>
          <p:nvPr/>
        </p:nvSpPr>
        <p:spPr>
          <a:xfrm>
            <a:off x="234950" y="1096963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资格预审场地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取消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981200"/>
            <a:ext cx="8678863" cy="37798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2250" y="1966913"/>
            <a:ext cx="8675688" cy="3794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9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4386" name="图片 12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4387" name="标题 1"/>
          <p:cNvSpPr>
            <a:spLocks noGrp="1"/>
          </p:cNvSpPr>
          <p:nvPr>
            <p:ph type="title"/>
          </p:nvPr>
        </p:nvSpPr>
        <p:spPr>
          <a:xfrm>
            <a:off x="762000" y="-11112"/>
            <a:ext cx="7886700" cy="1325562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资格预审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4876800" y="6126163"/>
            <a:ext cx="41148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备案资审文件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圆角矩形 5"/>
          <p:cNvSpPr/>
          <p:nvPr/>
        </p:nvSpPr>
        <p:spPr>
          <a:xfrm>
            <a:off x="234950" y="1096963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资格预审文件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50" y="1981200"/>
            <a:ext cx="8528050" cy="37798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950" y="1981200"/>
            <a:ext cx="8528050" cy="3733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7963" y="1925638"/>
            <a:ext cx="8526462" cy="37893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9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6434" name="图片 12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6435" name="标题 1"/>
          <p:cNvSpPr>
            <a:spLocks noGrp="1"/>
          </p:cNvSpPr>
          <p:nvPr>
            <p:ph type="title"/>
          </p:nvPr>
        </p:nvSpPr>
        <p:spPr>
          <a:xfrm>
            <a:off x="762000" y="-11112"/>
            <a:ext cx="7886700" cy="1325562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资格预审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3276600" y="6126163"/>
            <a:ext cx="57150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备案资审文件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圆角矩形 5"/>
          <p:cNvSpPr/>
          <p:nvPr/>
        </p:nvSpPr>
        <p:spPr>
          <a:xfrm>
            <a:off x="234950" y="1096963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资格预审文件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制作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50" y="1981200"/>
            <a:ext cx="8756650" cy="3657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 descr="图形用户界面, 应用程序, Teams&#10;&#10;描述已自动生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2422525"/>
            <a:ext cx="8382000" cy="2565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4950" y="1935163"/>
            <a:ext cx="8909050" cy="3825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 descr="图形用户界面, 文本, 应用程序&#10;&#10;描述已自动生成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8600" y="1981200"/>
            <a:ext cx="8756650" cy="3276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 descr="图形用户界面, 文本, 应用程序, Teams&#10;&#10;描述已自动生成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2888" y="1935163"/>
            <a:ext cx="8755062" cy="3825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 descr="图形用户界面, 应用程序&#10;&#10;描述已自动生成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2888" y="1858963"/>
            <a:ext cx="8755062" cy="4084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3050" y="1858963"/>
            <a:ext cx="8718550" cy="4084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73050" y="1865313"/>
            <a:ext cx="8756650" cy="40020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98438" y="1879600"/>
            <a:ext cx="8640762" cy="38814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9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8482" name="图片 12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8483" name="标题 1"/>
          <p:cNvSpPr>
            <a:spLocks noGrp="1"/>
          </p:cNvSpPr>
          <p:nvPr>
            <p:ph type="title"/>
          </p:nvPr>
        </p:nvSpPr>
        <p:spPr>
          <a:xfrm>
            <a:off x="762000" y="-11112"/>
            <a:ext cx="7886700" cy="1325562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资格预审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3276600" y="6126163"/>
            <a:ext cx="57150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对资审文件进行澄清或者修改，可以多次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圆角矩形 5"/>
          <p:cNvSpPr/>
          <p:nvPr/>
        </p:nvSpPr>
        <p:spPr>
          <a:xfrm>
            <a:off x="234950" y="1096963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资审文件澄清和修改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000" y="1981200"/>
            <a:ext cx="8394700" cy="37798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4950" y="2035175"/>
            <a:ext cx="8655050" cy="3778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7175" y="1981200"/>
            <a:ext cx="8632825" cy="3962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31775" y="2035175"/>
            <a:ext cx="8677275" cy="3908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6850" y="1905000"/>
            <a:ext cx="8689975" cy="4038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9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0530" name="图片 12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0531" name="标题 1"/>
          <p:cNvSpPr>
            <a:spLocks noGrp="1"/>
          </p:cNvSpPr>
          <p:nvPr>
            <p:ph type="title"/>
          </p:nvPr>
        </p:nvSpPr>
        <p:spPr>
          <a:xfrm>
            <a:off x="762000" y="-11112"/>
            <a:ext cx="7886700" cy="1325562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资格预审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3276600" y="6126163"/>
            <a:ext cx="57150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查看资格预审项目的报名情况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圆角矩形 5"/>
          <p:cNvSpPr/>
          <p:nvPr/>
        </p:nvSpPr>
        <p:spPr>
          <a:xfrm>
            <a:off x="234950" y="1096963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投标信息查看（资格预审）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50" y="1981200"/>
            <a:ext cx="8413750" cy="37798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3021013"/>
            <a:ext cx="8604250" cy="21605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9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2578" name="图片 12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2579" name="标题 1"/>
          <p:cNvSpPr>
            <a:spLocks noGrp="1"/>
          </p:cNvSpPr>
          <p:nvPr>
            <p:ph type="title"/>
          </p:nvPr>
        </p:nvSpPr>
        <p:spPr>
          <a:xfrm>
            <a:off x="762000" y="-11112"/>
            <a:ext cx="7886700" cy="1325562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资格预审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3276600" y="6126163"/>
            <a:ext cx="57150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招标代理新增资格预审申请结果提交给招标人确认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圆角矩形 5"/>
          <p:cNvSpPr/>
          <p:nvPr/>
        </p:nvSpPr>
        <p:spPr>
          <a:xfrm>
            <a:off x="234950" y="1096963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格预审申请结果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906588"/>
            <a:ext cx="8382000" cy="3627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形用户界面, 文本, 应用程序, 电子邮件&#10;&#10;描述已自动生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903413"/>
            <a:ext cx="8534400" cy="37353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9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4626" name="图片 12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4627" name="标题 1"/>
          <p:cNvSpPr>
            <a:spLocks noGrp="1"/>
          </p:cNvSpPr>
          <p:nvPr>
            <p:ph type="title"/>
          </p:nvPr>
        </p:nvSpPr>
        <p:spPr>
          <a:xfrm>
            <a:off x="762000" y="-11112"/>
            <a:ext cx="7886700" cy="1325562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资格预审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3276600" y="6126163"/>
            <a:ext cx="57150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代理新增资审结果通知书，签章确认后发出，投标人收到通知书后确认参加不参加。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圆角矩形 5"/>
          <p:cNvSpPr/>
          <p:nvPr/>
        </p:nvSpPr>
        <p:spPr>
          <a:xfrm>
            <a:off x="234950" y="1096963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资审结果通知书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057400"/>
            <a:ext cx="8191500" cy="37036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100" y="1905000"/>
            <a:ext cx="8420100" cy="3962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450" y="1760538"/>
            <a:ext cx="8534400" cy="4106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0025" y="1784350"/>
            <a:ext cx="8743950" cy="4175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3675" y="2778125"/>
            <a:ext cx="8591550" cy="14065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9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6674" name="图片 12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6675" name="标题 1"/>
          <p:cNvSpPr>
            <a:spLocks noGrp="1"/>
          </p:cNvSpPr>
          <p:nvPr>
            <p:ph type="title"/>
          </p:nvPr>
        </p:nvSpPr>
        <p:spPr>
          <a:xfrm>
            <a:off x="762000" y="-11112"/>
            <a:ext cx="7886700" cy="1325562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开标评标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6248400" y="6069013"/>
            <a:ext cx="28956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获取开标数据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圆角矩形 5"/>
          <p:cNvSpPr/>
          <p:nvPr/>
        </p:nvSpPr>
        <p:spPr>
          <a:xfrm>
            <a:off x="234950" y="1096963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开标情况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50" y="1981200"/>
            <a:ext cx="8769350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 descr="图形用户界面, 应用程序&#10;&#10;描述已自动生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" y="1981200"/>
            <a:ext cx="8737600" cy="36845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6082" name="Picture 8" descr="J0195384"/>
          <p:cNvPicPr>
            <a:picLocks noChangeAspect="1"/>
          </p:cNvPicPr>
          <p:nvPr/>
        </p:nvPicPr>
        <p:blipFill>
          <a:blip r:embed="rId1">
            <a:lum bright="34000" contrast="20000"/>
          </a:blip>
          <a:stretch>
            <a:fillRect/>
          </a:stretch>
        </p:blipFill>
        <p:spPr>
          <a:xfrm>
            <a:off x="6662738" y="4343400"/>
            <a:ext cx="1795462" cy="1833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3" name="标题 1"/>
          <p:cNvSpPr>
            <a:spLocks noGrp="1"/>
          </p:cNvSpPr>
          <p:nvPr>
            <p:ph type="title"/>
          </p:nvPr>
        </p:nvSpPr>
        <p:spPr>
          <a:xfrm>
            <a:off x="609600" y="4763"/>
            <a:ext cx="7886700" cy="1325562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系统要求及运行环境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46084" name="内容占位符 2"/>
          <p:cNvSpPr txBox="1"/>
          <p:nvPr/>
        </p:nvSpPr>
        <p:spPr>
          <a:xfrm>
            <a:off x="609600" y="1295400"/>
            <a:ext cx="8534400" cy="50292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1630" indent="-341630" algn="l" defTabSz="91313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1680" indent="-284480" algn="l" defTabSz="91313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1730" indent="-227330" algn="l" defTabSz="91313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598930" indent="-227330" algn="l" defTabSz="91313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6130" indent="-227330" algn="l" defTabSz="913130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defTabSz="914400">
              <a:buClr>
                <a:schemeClr val="tx2"/>
              </a:buClr>
              <a:buFontTx/>
              <a:buNone/>
            </a:pPr>
            <a:r>
              <a:rPr lang="zh-CN" altLang="en-US" b="1" dirty="0"/>
              <a:t>二、软件环境：</a:t>
            </a:r>
            <a:endParaRPr lang="en-US" altLang="zh-CN" b="1" dirty="0"/>
          </a:p>
          <a:p>
            <a:pPr marL="342900" lvl="0" indent="-342900" defTabSz="914400">
              <a:buClr>
                <a:schemeClr val="tx2"/>
              </a:buClr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操作系统：完整版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Win 7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及以上操作系统；</a:t>
            </a:r>
            <a:endParaRPr lang="en-US" altLang="zh-CN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lvl="0" indent="-342900" defTabSz="914400">
              <a:buClr>
                <a:schemeClr val="tx2"/>
              </a:buClr>
              <a:buFont typeface="Wingdings" panose="05000000000000000000" pitchFamily="2" charset="2"/>
              <a:buChar char="Ø"/>
            </a:pP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IE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浏览器：使用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IE9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，不要使用第三方浏览器（例如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360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，搜狗等）；不见面开标大厅需使用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IE11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en-US" altLang="zh-CN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lvl="0" indent="-342900" defTabSz="914400">
              <a:buClr>
                <a:schemeClr val="tx2"/>
              </a:buClr>
              <a:buFont typeface="Wingdings" panose="05000000000000000000" pitchFamily="2" charset="2"/>
              <a:buChar char="Ø"/>
            </a:pP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网络要求：独立带宽</a:t>
            </a:r>
            <a:r>
              <a:rPr lang="en-US" altLang="zh-CN" sz="2400" b="1" dirty="0">
                <a:latin typeface="Arial" panose="020B0604020202020204" pitchFamily="34" charset="0"/>
                <a:ea typeface="宋体" panose="02010600030101010101" pitchFamily="2" charset="-122"/>
              </a:rPr>
              <a:t>2M</a:t>
            </a:r>
            <a:r>
              <a:rPr lang="zh-CN" altLang="en-US" sz="2400" b="1" dirty="0">
                <a:latin typeface="Arial" panose="020B0604020202020204" pitchFamily="34" charset="0"/>
                <a:ea typeface="宋体" panose="02010600030101010101" pitchFamily="2" charset="-122"/>
              </a:rPr>
              <a:t>以上。</a:t>
            </a:r>
            <a:endParaRPr lang="en-US" altLang="zh-CN" sz="24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lvl="0" indent="-342900" defTabSz="914400">
              <a:buClr>
                <a:schemeClr val="tx2"/>
              </a:buClr>
              <a:buFontTx/>
              <a:buNone/>
            </a:pPr>
            <a:endParaRPr lang="en-US" altLang="zh-CN" sz="2400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 marL="342900" lvl="0" indent="-342900" defTabSz="914400">
              <a:buClr>
                <a:schemeClr val="tx2"/>
              </a:buClr>
              <a:buFontTx/>
              <a:buNone/>
            </a:pPr>
            <a:endParaRPr lang="en-US" altLang="zh-CN" sz="2400" dirty="0"/>
          </a:p>
        </p:txBody>
      </p:sp>
      <p:pic>
        <p:nvPicPr>
          <p:cNvPr id="46085" name="图片 5" descr="公司LOGO2018版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8722" name="图片 12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8723" name="标题 1"/>
          <p:cNvSpPr>
            <a:spLocks noGrp="1"/>
          </p:cNvSpPr>
          <p:nvPr>
            <p:ph type="title"/>
          </p:nvPr>
        </p:nvSpPr>
        <p:spPr>
          <a:xfrm>
            <a:off x="762000" y="-11112"/>
            <a:ext cx="7886700" cy="1325562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开标评标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6248400" y="6069013"/>
            <a:ext cx="28956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查看评标信息、评标结果、评标报告。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圆角矩形 5"/>
          <p:cNvSpPr/>
          <p:nvPr/>
        </p:nvSpPr>
        <p:spPr>
          <a:xfrm>
            <a:off x="234950" y="1096963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评标情况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057400"/>
            <a:ext cx="8382000" cy="37036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2043113"/>
            <a:ext cx="8534400" cy="38242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188" y="1951038"/>
            <a:ext cx="8558212" cy="381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912938"/>
            <a:ext cx="8405813" cy="38481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9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0770" name="图片 12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0771" name="标题 1"/>
          <p:cNvSpPr>
            <a:spLocks noGrp="1"/>
          </p:cNvSpPr>
          <p:nvPr>
            <p:ph type="title"/>
          </p:nvPr>
        </p:nvSpPr>
        <p:spPr>
          <a:xfrm>
            <a:off x="762000" y="-11112"/>
            <a:ext cx="7886700" cy="1325562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开标评标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6248400" y="6069013"/>
            <a:ext cx="28956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对于评标过程评委操作失误进行审核备案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圆角矩形 5"/>
          <p:cNvSpPr/>
          <p:nvPr/>
        </p:nvSpPr>
        <p:spPr>
          <a:xfrm>
            <a:off x="234950" y="1096963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评委操作失误修改申请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3" name="图片 12" descr="图形用户界面, 文本, 应用程序, 电子邮件&#10;&#10;描述已自动生成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057400"/>
            <a:ext cx="8191500" cy="3200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 descr="图形用户界面, 文本, 应用程序, 电子邮件&#10;&#10;描述已自动生成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816100"/>
            <a:ext cx="8534400" cy="39449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 descr="图形用户界面, 文本, 应用程序, 电子邮件&#10;&#10;描述已自动生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1000" y="1752600"/>
            <a:ext cx="8623300" cy="4191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9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2818" name="图片 12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2819" name="标题 1"/>
          <p:cNvSpPr>
            <a:spLocks noGrp="1"/>
          </p:cNvSpPr>
          <p:nvPr>
            <p:ph type="title"/>
          </p:nvPr>
        </p:nvSpPr>
        <p:spPr>
          <a:xfrm>
            <a:off x="762000" y="-11112"/>
            <a:ext cx="7886700" cy="1325562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开标评标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5486400" y="6069013"/>
            <a:ext cx="36576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针对项目评委进行评价备案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圆角矩形 5"/>
          <p:cNvSpPr/>
          <p:nvPr/>
        </p:nvSpPr>
        <p:spPr>
          <a:xfrm>
            <a:off x="234950" y="1096963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专家评价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2133600"/>
            <a:ext cx="8267700" cy="3352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363" y="2057400"/>
            <a:ext cx="8288337" cy="3581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9725" y="2046288"/>
            <a:ext cx="8174038" cy="3352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73038" y="1981200"/>
            <a:ext cx="8558212" cy="37798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3038" y="1935163"/>
            <a:ext cx="8631237" cy="3825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5575" y="1960563"/>
            <a:ext cx="8797925" cy="38242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9" grpId="0" animBg="1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4866" name="图片 12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4867" name="标题 1"/>
          <p:cNvSpPr>
            <a:spLocks noGrp="1"/>
          </p:cNvSpPr>
          <p:nvPr>
            <p:ph type="title"/>
          </p:nvPr>
        </p:nvSpPr>
        <p:spPr>
          <a:xfrm>
            <a:off x="762000" y="-11112"/>
            <a:ext cx="7886700" cy="1325562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开标后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5562600" y="6126163"/>
            <a:ext cx="36576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对于招标失败，进行重新招标或终止招标或变更采购方式。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圆角矩形 5"/>
          <p:cNvSpPr/>
          <p:nvPr/>
        </p:nvSpPr>
        <p:spPr>
          <a:xfrm>
            <a:off x="211138" y="1122363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采购异常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0225" y="1839913"/>
            <a:ext cx="8474075" cy="381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225" y="1816100"/>
            <a:ext cx="8613775" cy="3978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800" y="1839913"/>
            <a:ext cx="8669338" cy="39798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1138" y="1763713"/>
            <a:ext cx="9009062" cy="4305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9700" y="1757363"/>
            <a:ext cx="9080500" cy="4305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38100" y="1789113"/>
            <a:ext cx="9220200" cy="4238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31762" y="1798638"/>
            <a:ext cx="9101137" cy="41386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121602" y="1981200"/>
            <a:ext cx="9386887" cy="4238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5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6914" name="图片 12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6915" name="标题 1"/>
          <p:cNvSpPr>
            <a:spLocks noGrp="1"/>
          </p:cNvSpPr>
          <p:nvPr>
            <p:ph type="title"/>
          </p:nvPr>
        </p:nvSpPr>
        <p:spPr>
          <a:xfrm>
            <a:off x="762000" y="-11112"/>
            <a:ext cx="7886700" cy="1325562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开标后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3505200" y="6126163"/>
            <a:ext cx="57150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根据省财政厅对接要求，代理机构新增定标确认功能，将定标信息推送给省财政厅系统。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圆角矩形 5"/>
          <p:cNvSpPr/>
          <p:nvPr/>
        </p:nvSpPr>
        <p:spPr>
          <a:xfrm>
            <a:off x="211138" y="1122363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定标确认备案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981200"/>
            <a:ext cx="8534400" cy="3886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1000" y="1981200"/>
            <a:ext cx="8623300" cy="4087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100" y="1978025"/>
            <a:ext cx="8712200" cy="3965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5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8962" name="图片 12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8963" name="标题 1"/>
          <p:cNvSpPr>
            <a:spLocks noGrp="1"/>
          </p:cNvSpPr>
          <p:nvPr>
            <p:ph type="title"/>
          </p:nvPr>
        </p:nvSpPr>
        <p:spPr>
          <a:xfrm>
            <a:off x="762000" y="-11112"/>
            <a:ext cx="7886700" cy="1325562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开标后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3505200" y="6126163"/>
            <a:ext cx="57150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政府采购类的工程项目，发布结果公告前需先发中标候选人公示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圆角矩形 5"/>
          <p:cNvSpPr/>
          <p:nvPr/>
        </p:nvSpPr>
        <p:spPr>
          <a:xfrm>
            <a:off x="211138" y="1122363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中标候选人公示（工程）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981200"/>
            <a:ext cx="8458200" cy="3754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1981200"/>
            <a:ext cx="8839200" cy="4087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138" y="1951038"/>
            <a:ext cx="8932862" cy="4087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04788" y="1911350"/>
            <a:ext cx="9015412" cy="4127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6213" y="1819275"/>
            <a:ext cx="8932862" cy="4219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5575" y="1819275"/>
            <a:ext cx="8848725" cy="42195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5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1010" name="图片 12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1011" name="标题 1"/>
          <p:cNvSpPr>
            <a:spLocks noGrp="1"/>
          </p:cNvSpPr>
          <p:nvPr>
            <p:ph type="title"/>
          </p:nvPr>
        </p:nvSpPr>
        <p:spPr>
          <a:xfrm>
            <a:off x="762000" y="-11112"/>
            <a:ext cx="7886700" cy="1325562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开标后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6096000" y="6126163"/>
            <a:ext cx="31242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发布结果公告至网站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圆角矩形 5"/>
          <p:cNvSpPr/>
          <p:nvPr/>
        </p:nvSpPr>
        <p:spPr>
          <a:xfrm>
            <a:off x="211138" y="1122363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结果公告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981200"/>
            <a:ext cx="8696325" cy="3754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1925" y="2047875"/>
            <a:ext cx="8810625" cy="3886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11138" y="2047875"/>
            <a:ext cx="8770937" cy="3879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" name="圆角矩形 5"/>
          <p:cNvSpPr/>
          <p:nvPr/>
        </p:nvSpPr>
        <p:spPr>
          <a:xfrm>
            <a:off x="228600" y="1143000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结果公告变更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0813" y="1960563"/>
            <a:ext cx="8853487" cy="3967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13" y="1801813"/>
            <a:ext cx="9031287" cy="41989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388" y="1797050"/>
            <a:ext cx="9039225" cy="419893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5" grpId="0" animBg="1"/>
      <p:bldP spid="20" grpId="0" animBg="1"/>
    </p:bld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3058" name="图片 12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3059" name="标题 1"/>
          <p:cNvSpPr>
            <a:spLocks noGrp="1"/>
          </p:cNvSpPr>
          <p:nvPr>
            <p:ph type="title"/>
          </p:nvPr>
        </p:nvSpPr>
        <p:spPr>
          <a:xfrm>
            <a:off x="762000" y="-11112"/>
            <a:ext cx="7886700" cy="1325562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开标后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5715000" y="6126163"/>
            <a:ext cx="35052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向中标人发出的中标通知书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圆角矩形 5"/>
          <p:cNvSpPr/>
          <p:nvPr/>
        </p:nvSpPr>
        <p:spPr>
          <a:xfrm>
            <a:off x="76200" y="1066800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中标通知书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905000"/>
            <a:ext cx="8229600" cy="3886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6850" y="1828800"/>
            <a:ext cx="8566150" cy="4114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6850" y="1828800"/>
            <a:ext cx="8718550" cy="4114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6850" y="1787525"/>
            <a:ext cx="8807450" cy="4156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5413" y="1757363"/>
            <a:ext cx="9018587" cy="41862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5106" name="图片 12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5107" name="标题 1"/>
          <p:cNvSpPr>
            <a:spLocks noGrp="1"/>
          </p:cNvSpPr>
          <p:nvPr>
            <p:ph type="title"/>
          </p:nvPr>
        </p:nvSpPr>
        <p:spPr>
          <a:xfrm>
            <a:off x="762000" y="-11112"/>
            <a:ext cx="7886700" cy="1325562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开标后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4572000" y="6126163"/>
            <a:ext cx="46482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通知书内容变更，发出新的中标通知书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圆角矩形 5"/>
          <p:cNvSpPr/>
          <p:nvPr/>
        </p:nvSpPr>
        <p:spPr>
          <a:xfrm>
            <a:off x="76200" y="1066800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中标通知书变更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981200"/>
            <a:ext cx="8343900" cy="381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4188" y="1981200"/>
            <a:ext cx="8050212" cy="381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4800" y="1854200"/>
            <a:ext cx="8534400" cy="4038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7154" name="图片 12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7155" name="标题 1"/>
          <p:cNvSpPr>
            <a:spLocks noGrp="1"/>
          </p:cNvSpPr>
          <p:nvPr>
            <p:ph type="title"/>
          </p:nvPr>
        </p:nvSpPr>
        <p:spPr>
          <a:xfrm>
            <a:off x="762000" y="-11112"/>
            <a:ext cx="7886700" cy="1325562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开标后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6096000" y="6126163"/>
            <a:ext cx="31242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代理机构进行合同备案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圆角矩形 5"/>
          <p:cNvSpPr/>
          <p:nvPr/>
        </p:nvSpPr>
        <p:spPr>
          <a:xfrm>
            <a:off x="76200" y="1066800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合同备案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1905000"/>
            <a:ext cx="8763000" cy="3733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1905000"/>
            <a:ext cx="8991600" cy="3733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375" y="1905000"/>
            <a:ext cx="9064625" cy="416401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8130" name="图片 4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1" name="标题 1"/>
          <p:cNvSpPr>
            <a:spLocks noGrp="1"/>
          </p:cNvSpPr>
          <p:nvPr>
            <p:ph type="title"/>
          </p:nvPr>
        </p:nvSpPr>
        <p:spPr>
          <a:xfrm>
            <a:off x="647700" y="-26987"/>
            <a:ext cx="7886700" cy="1325562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sz="3600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系统驱动软件及操作手册下载地址</a:t>
            </a:r>
            <a:endParaRPr lang="zh-CN" altLang="en-US" sz="3600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48132" name="TextBox 5"/>
          <p:cNvSpPr txBox="1"/>
          <p:nvPr/>
        </p:nvSpPr>
        <p:spPr>
          <a:xfrm>
            <a:off x="990600" y="1093788"/>
            <a:ext cx="7391400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3200" dirty="0">
                <a:latin typeface="Arial" panose="020B0604020202020204" pitchFamily="34" charset="0"/>
              </a:rPr>
              <a:t>http://www.hnggzy.net/TPBidderZTK/</a:t>
            </a:r>
            <a:endParaRPr lang="en-US" altLang="zh-CN" sz="3200" dirty="0">
              <a:latin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3" y="2058988"/>
            <a:ext cx="7192962" cy="37163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1063" y="2058988"/>
            <a:ext cx="7192962" cy="36798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9202" name="图片 12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9203" name="标题 1"/>
          <p:cNvSpPr>
            <a:spLocks noGrp="1"/>
          </p:cNvSpPr>
          <p:nvPr>
            <p:ph type="title"/>
          </p:nvPr>
        </p:nvSpPr>
        <p:spPr>
          <a:xfrm>
            <a:off x="762000" y="-11112"/>
            <a:ext cx="7886700" cy="1325562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开标后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3962400" y="6126163"/>
            <a:ext cx="52578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代理机构新增交易见证书，系统自动生成见证书模板签章后发送给中标人。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圆角矩形 5"/>
          <p:cNvSpPr/>
          <p:nvPr/>
        </p:nvSpPr>
        <p:spPr>
          <a:xfrm>
            <a:off x="76200" y="1066800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交易见证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1981200"/>
            <a:ext cx="8686800" cy="3505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1981200"/>
            <a:ext cx="8915400" cy="3886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1981200"/>
            <a:ext cx="9144000" cy="381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388" y="1963738"/>
            <a:ext cx="8951912" cy="3886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1250" name="图片 12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1251" name="标题 1"/>
          <p:cNvSpPr>
            <a:spLocks noGrp="1"/>
          </p:cNvSpPr>
          <p:nvPr>
            <p:ph type="title"/>
          </p:nvPr>
        </p:nvSpPr>
        <p:spPr>
          <a:xfrm>
            <a:off x="762000" y="-11112"/>
            <a:ext cx="7886700" cy="1325562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开标后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3962400" y="6126163"/>
            <a:ext cx="52578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代理机构新增交易见证书，系统自动生成见证书模板签章后发送给中标人。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圆角矩形 5"/>
          <p:cNvSpPr/>
          <p:nvPr/>
        </p:nvSpPr>
        <p:spPr>
          <a:xfrm>
            <a:off x="76200" y="1066800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交易见证变更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" y="1981200"/>
            <a:ext cx="8534400" cy="3581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938" y="1995488"/>
            <a:ext cx="8534400" cy="364331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3298" name="图片 12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3299" name="标题 1"/>
          <p:cNvSpPr>
            <a:spLocks noGrp="1"/>
          </p:cNvSpPr>
          <p:nvPr>
            <p:ph type="title"/>
          </p:nvPr>
        </p:nvSpPr>
        <p:spPr>
          <a:xfrm>
            <a:off x="762000" y="-11112"/>
            <a:ext cx="7886700" cy="1325562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开标后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3962400" y="6126163"/>
            <a:ext cx="52578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评标结束后项目由于投标人质疑或其他原因，需进行项目复议，采购人需先提交复议申请。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" name="圆角矩形 5"/>
          <p:cNvSpPr/>
          <p:nvPr/>
        </p:nvSpPr>
        <p:spPr>
          <a:xfrm>
            <a:off x="76200" y="1066800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项目复议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2271713"/>
            <a:ext cx="8763000" cy="30622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" y="2106613"/>
            <a:ext cx="8913813" cy="35004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200" y="2097088"/>
            <a:ext cx="8991600" cy="36941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圆角矩形 5"/>
          <p:cNvSpPr/>
          <p:nvPr/>
        </p:nvSpPr>
        <p:spPr>
          <a:xfrm>
            <a:off x="76200" y="1066800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复议场地预约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288" y="2047875"/>
            <a:ext cx="9053512" cy="3819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圆角矩形 17"/>
          <p:cNvSpPr/>
          <p:nvPr/>
        </p:nvSpPr>
        <p:spPr>
          <a:xfrm>
            <a:off x="3962400" y="6126163"/>
            <a:ext cx="52578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代理机构申请项目复议，需预约复议评标室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287" y="2020888"/>
            <a:ext cx="9131300" cy="40481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" name="圆角矩形 5"/>
          <p:cNvSpPr/>
          <p:nvPr/>
        </p:nvSpPr>
        <p:spPr>
          <a:xfrm>
            <a:off x="76200" y="1066800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复议结果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" name="圆角矩形 17"/>
          <p:cNvSpPr/>
          <p:nvPr/>
        </p:nvSpPr>
        <p:spPr>
          <a:xfrm>
            <a:off x="3962400" y="6127750"/>
            <a:ext cx="52578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项目复议后，代理机构需录入复议结果。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200" y="2047875"/>
            <a:ext cx="8809990" cy="40817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16" grpId="0" animBg="1"/>
      <p:bldP spid="19" grpId="0" animBg="1"/>
      <p:bldP spid="23" grpId="0" animBg="1"/>
      <p:bldP spid="24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5346" name="图片 12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5347" name="标题 1"/>
          <p:cNvSpPr>
            <a:spLocks noGrp="1"/>
          </p:cNvSpPr>
          <p:nvPr>
            <p:ph type="title"/>
          </p:nvPr>
        </p:nvSpPr>
        <p:spPr>
          <a:xfrm>
            <a:off x="762000" y="-11112"/>
            <a:ext cx="7886700" cy="1325562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特殊情况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3962400" y="6126163"/>
            <a:ext cx="52578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对于项目信息的变更，进行备案审核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圆角矩形 5"/>
          <p:cNvSpPr/>
          <p:nvPr/>
        </p:nvSpPr>
        <p:spPr>
          <a:xfrm>
            <a:off x="76200" y="1143000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项目信息变更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2057400"/>
            <a:ext cx="8610600" cy="3429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2057400"/>
            <a:ext cx="8851900" cy="4011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" name="图片 26" descr="图形用户界面, 文本, 应用程序, 电子邮件, Teams&#10;&#10;描述已自动生成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" y="2151063"/>
            <a:ext cx="8991600" cy="38687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3" grpId="0" animBg="1"/>
    </p:bld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7394" name="图片 12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7395" name="标题 1"/>
          <p:cNvSpPr>
            <a:spLocks noGrp="1"/>
          </p:cNvSpPr>
          <p:nvPr>
            <p:ph type="title"/>
          </p:nvPr>
        </p:nvSpPr>
        <p:spPr>
          <a:xfrm>
            <a:off x="762000" y="-11112"/>
            <a:ext cx="7886700" cy="1325562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特殊情况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3962400" y="6126163"/>
            <a:ext cx="52578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采购代理收到投标人提交的质疑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异议记录，在规定时间内进行回复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圆角矩形 5"/>
          <p:cNvSpPr/>
          <p:nvPr/>
        </p:nvSpPr>
        <p:spPr>
          <a:xfrm>
            <a:off x="76200" y="1143000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招标项目质疑</a:t>
            </a:r>
            <a:r>
              <a:rPr kumimoji="0" lang="en-US" altLang="zh-CN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/</a:t>
            </a: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异议记录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" y="1905000"/>
            <a:ext cx="8267700" cy="3810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8600" y="1901825"/>
            <a:ext cx="8915400" cy="3965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013" y="1901825"/>
            <a:ext cx="9043987" cy="3965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" y="1746250"/>
            <a:ext cx="9144000" cy="43227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3" grpId="0" animBg="1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9442" name="图片 12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9443" name="标题 1"/>
          <p:cNvSpPr>
            <a:spLocks noGrp="1"/>
          </p:cNvSpPr>
          <p:nvPr>
            <p:ph type="title"/>
          </p:nvPr>
        </p:nvSpPr>
        <p:spPr>
          <a:xfrm>
            <a:off x="762000" y="-11112"/>
            <a:ext cx="7886700" cy="1325562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费用管理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3962400" y="6126163"/>
            <a:ext cx="52578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退还投标单位保证金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圆角矩形 5"/>
          <p:cNvSpPr/>
          <p:nvPr/>
        </p:nvSpPr>
        <p:spPr>
          <a:xfrm>
            <a:off x="76200" y="1143000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保证金退款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057400"/>
            <a:ext cx="8686800" cy="3276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9713" y="2054225"/>
            <a:ext cx="8764587" cy="3813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9713" y="2054225"/>
            <a:ext cx="8764587" cy="38131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3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1490" name="图片 12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1491" name="标题 1"/>
          <p:cNvSpPr>
            <a:spLocks noGrp="1"/>
          </p:cNvSpPr>
          <p:nvPr>
            <p:ph type="title"/>
          </p:nvPr>
        </p:nvSpPr>
        <p:spPr>
          <a:xfrm>
            <a:off x="762000" y="-11112"/>
            <a:ext cx="7886700" cy="1325562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费用管理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3962400" y="6126163"/>
            <a:ext cx="52578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代理机构申请冻结中标单位保证金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圆角矩形 5"/>
          <p:cNvSpPr/>
          <p:nvPr/>
        </p:nvSpPr>
        <p:spPr>
          <a:xfrm>
            <a:off x="76200" y="1143000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保证金冻结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600" y="2057400"/>
            <a:ext cx="8610600" cy="3086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725" y="2057400"/>
            <a:ext cx="8828088" cy="35083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01613" y="1966913"/>
            <a:ext cx="8839200" cy="38242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9700" y="1966913"/>
            <a:ext cx="8869363" cy="39004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3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22" name="标题 1"/>
          <p:cNvSpPr>
            <a:spLocks noGrp="1"/>
          </p:cNvSpPr>
          <p:nvPr>
            <p:ph type="title"/>
          </p:nvPr>
        </p:nvSpPr>
        <p:spPr>
          <a:xfrm>
            <a:off x="304800" y="381000"/>
            <a:ext cx="5791200" cy="563563"/>
          </a:xfrm>
        </p:spPr>
        <p:txBody>
          <a:bodyPr vert="horz" wrap="square" lIns="91440" tIns="45720" rIns="91440" bIns="45720" numCol="1" rtlCol="0" anchor="ctr" anchorCtr="0" compatLnSpc="1">
            <a:normAutofit fontScale="9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j-cs"/>
              </a:rPr>
              <a:t>公共资源网上交易平台</a:t>
            </a:r>
            <a:endParaRPr kumimoji="0" lang="zh-CN" altLang="en-US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93539" name="Text Box 12"/>
          <p:cNvSpPr txBox="1"/>
          <p:nvPr/>
        </p:nvSpPr>
        <p:spPr>
          <a:xfrm>
            <a:off x="1751013" y="2971800"/>
            <a:ext cx="5108575" cy="83026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p>
            <a:pPr algn="dist"/>
            <a:r>
              <a:rPr lang="zh-CN" altLang="en-US" sz="48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（三）不见面开标</a:t>
            </a:r>
            <a:endParaRPr lang="zh-CN" altLang="en-US" sz="48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193540" name="图片 3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62" name="图片 12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63" name="标题 1"/>
          <p:cNvSpPr>
            <a:spLocks noGrp="1"/>
          </p:cNvSpPr>
          <p:nvPr>
            <p:ph type="title"/>
          </p:nvPr>
        </p:nvSpPr>
        <p:spPr>
          <a:xfrm>
            <a:off x="762000" y="-11112"/>
            <a:ext cx="7886700" cy="1325562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不见面开标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3962400" y="6126163"/>
            <a:ext cx="52578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不见面开标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圆角矩形 5"/>
          <p:cNvSpPr/>
          <p:nvPr/>
        </p:nvSpPr>
        <p:spPr>
          <a:xfrm>
            <a:off x="76200" y="1143000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登录开标大厅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1893888"/>
            <a:ext cx="8610600" cy="40878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" y="1870075"/>
            <a:ext cx="8610600" cy="40862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9713" y="1893888"/>
            <a:ext cx="8609012" cy="4175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8913" y="1981200"/>
            <a:ext cx="8766175" cy="40878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9550" y="1912938"/>
            <a:ext cx="8766175" cy="42306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88913" y="1987550"/>
            <a:ext cx="8926512" cy="3940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68275" y="1827213"/>
            <a:ext cx="8836025" cy="4298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49238" y="1858963"/>
            <a:ext cx="8691562" cy="4040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61925" y="1800225"/>
            <a:ext cx="8953500" cy="4268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82563" y="1768475"/>
            <a:ext cx="8932862" cy="43576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3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6610" name="图片 12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6611" name="标题 1"/>
          <p:cNvSpPr>
            <a:spLocks noGrp="1"/>
          </p:cNvSpPr>
          <p:nvPr>
            <p:ph type="title"/>
          </p:nvPr>
        </p:nvSpPr>
        <p:spPr>
          <a:xfrm>
            <a:off x="762000" y="-11112"/>
            <a:ext cx="7886700" cy="1325562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不见面开标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3962400" y="6126163"/>
            <a:ext cx="5257800" cy="696913"/>
          </a:xfrm>
          <a:prstGeom prst="roundRect">
            <a:avLst/>
          </a:prstGeom>
          <a:solidFill>
            <a:srgbClr val="9BBB59">
              <a:lumMod val="75000"/>
            </a:srgbClr>
          </a:solidFill>
          <a:ln w="9525" cap="flat" cmpd="sng" algn="ctr">
            <a:solidFill>
              <a:srgbClr val="9BBB59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不见面开标</a:t>
            </a:r>
            <a:endParaRPr kumimoji="0" lang="zh-CN" altLang="en-US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3" name="圆角矩形 5"/>
          <p:cNvSpPr/>
          <p:nvPr/>
        </p:nvSpPr>
        <p:spPr>
          <a:xfrm>
            <a:off x="76200" y="1143000"/>
            <a:ext cx="2203450" cy="571500"/>
          </a:xfrm>
          <a:prstGeom prst="roundRect">
            <a:avLst/>
          </a:prstGeom>
          <a:solidFill>
            <a:srgbClr val="F79646">
              <a:lumMod val="75000"/>
            </a:srgbClr>
          </a:solidFill>
          <a:ln w="9525" cap="flat" cmpd="sng" algn="ctr">
            <a:solidFill>
              <a:srgbClr val="F79646">
                <a:shade val="95000"/>
                <a:satMod val="105000"/>
              </a:srgbClr>
            </a:solidFill>
            <a:prstDash val="solid"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</p:spPr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开标</a:t>
            </a:r>
            <a:endParaRPr kumimoji="0" lang="en-US" altLang="zh-CN" sz="2000" b="1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25" name="图片 2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400" y="1912938"/>
            <a:ext cx="7543800" cy="3965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" y="1924050"/>
            <a:ext cx="7543800" cy="4095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" name="图片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400" y="2051050"/>
            <a:ext cx="7696200" cy="3838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1000" y="1736725"/>
            <a:ext cx="8382000" cy="43322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3225" y="1743075"/>
            <a:ext cx="8382000" cy="43259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7038" y="1779588"/>
            <a:ext cx="8488362" cy="42402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7825" y="1741488"/>
            <a:ext cx="8537575" cy="4384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55600" y="1735138"/>
            <a:ext cx="8648700" cy="43846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3" name="图片 3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77825" y="1779588"/>
            <a:ext cx="8766175" cy="43481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49250" y="1751013"/>
            <a:ext cx="8870950" cy="43100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95288" y="1779588"/>
            <a:ext cx="8748712" cy="4413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6" name="图片 35"/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430213" y="1811338"/>
            <a:ext cx="8748712" cy="42941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315913" y="1695450"/>
            <a:ext cx="8767762" cy="43735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0178" name="标题 1"/>
          <p:cNvSpPr>
            <a:spLocks noGrp="1"/>
          </p:cNvSpPr>
          <p:nvPr>
            <p:ph type="title"/>
          </p:nvPr>
        </p:nvSpPr>
        <p:spPr>
          <a:xfrm>
            <a:off x="628650" y="20638"/>
            <a:ext cx="7886700" cy="1325562"/>
          </a:xfrm>
        </p:spPr>
        <p:txBody>
          <a:bodyPr vert="horz" wrap="square" lIns="91440" tIns="45720" rIns="91440" bIns="45720" anchor="ctr" anchorCtr="0"/>
          <a:p>
            <a:pPr defTabSz="913130" eaLnBrk="1" hangingPunct="1"/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平台中需要使用的</a:t>
            </a:r>
            <a:r>
              <a:rPr lang="en-US" altLang="zh-CN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4</a:t>
            </a:r>
            <a:r>
              <a:rPr lang="zh-CN" altLang="en-US" kern="1200" dirty="0">
                <a:latin typeface="黑体" panose="02010609060101010101" charset="-122"/>
                <a:ea typeface="黑体" panose="02010609060101010101" charset="-122"/>
                <a:cs typeface="+mj-cs"/>
              </a:rPr>
              <a:t>种锁</a:t>
            </a:r>
            <a:endParaRPr lang="zh-CN" altLang="en-US" kern="12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</p:txBody>
      </p:sp>
      <p:grpSp>
        <p:nvGrpSpPr>
          <p:cNvPr id="50179" name="组合 6"/>
          <p:cNvGrpSpPr/>
          <p:nvPr/>
        </p:nvGrpSpPr>
        <p:grpSpPr>
          <a:xfrm>
            <a:off x="1136650" y="1397000"/>
            <a:ext cx="2170113" cy="1528763"/>
            <a:chOff x="118428" y="1828800"/>
            <a:chExt cx="3919537" cy="2760366"/>
          </a:xfrm>
        </p:grpSpPr>
        <p:pic>
          <p:nvPicPr>
            <p:cNvPr id="50191" name="Picture 2" descr="C:\Users\82107\Desktop\新建文件夹\微信截图_20210906110705.png微信截图_2021090611070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18428" y="3332982"/>
              <a:ext cx="3919537" cy="1256184"/>
            </a:xfrm>
            <a:prstGeom prst="rect">
              <a:avLst/>
            </a:prstGeom>
            <a:noFill/>
            <a:ln w="9525">
              <a:noFill/>
            </a:ln>
            <a:effectLst>
              <a:prstShdw prst="shdw17" dist="17961" dir="2699999">
                <a:srgbClr val="04315B"/>
              </a:prstShdw>
            </a:effectLst>
          </p:spPr>
        </p:pic>
        <p:sp>
          <p:nvSpPr>
            <p:cNvPr id="50192" name="TextBox 3"/>
            <p:cNvSpPr txBox="1"/>
            <p:nvPr/>
          </p:nvSpPr>
          <p:spPr>
            <a:xfrm>
              <a:off x="617111" y="1828800"/>
              <a:ext cx="2750210" cy="94228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2800" b="1" dirty="0">
                  <a:latin typeface="Arial" panose="020B0604020202020204" pitchFamily="34" charset="0"/>
                </a:rPr>
                <a:t>信安</a:t>
              </a:r>
              <a:r>
                <a:rPr lang="en-US" altLang="zh-CN" sz="2800" b="1" dirty="0">
                  <a:latin typeface="Arial" panose="020B0604020202020204" pitchFamily="34" charset="0"/>
                </a:rPr>
                <a:t>CA</a:t>
              </a:r>
              <a:endParaRPr lang="en-US" altLang="zh-CN" sz="2800" b="1" dirty="0">
                <a:latin typeface="Arial" panose="020B0604020202020204" pitchFamily="34" charset="0"/>
              </a:endParaRPr>
            </a:p>
          </p:txBody>
        </p:sp>
      </p:grpSp>
      <p:sp>
        <p:nvSpPr>
          <p:cNvPr id="50180" name="TextBox 8"/>
          <p:cNvSpPr txBox="1"/>
          <p:nvPr/>
        </p:nvSpPr>
        <p:spPr>
          <a:xfrm>
            <a:off x="0" y="4800600"/>
            <a:ext cx="9144000" cy="19996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eaLnBrk="1" hangingPunct="1"/>
            <a:r>
              <a:rPr lang="en-US" altLang="zh-CN" sz="2800" b="1" dirty="0">
                <a:solidFill>
                  <a:srgbClr val="FF1515"/>
                </a:solidFill>
                <a:latin typeface="Arial" panose="020B0604020202020204" pitchFamily="34" charset="0"/>
              </a:rPr>
              <a:t>CA</a:t>
            </a:r>
            <a:r>
              <a:rPr lang="zh-CN" altLang="en-US" sz="2800" b="1" dirty="0">
                <a:solidFill>
                  <a:srgbClr val="FF1515"/>
                </a:solidFill>
                <a:latin typeface="Arial" panose="020B0604020202020204" pitchFamily="34" charset="0"/>
              </a:rPr>
              <a:t>锁的用途：</a:t>
            </a:r>
            <a:endParaRPr lang="en-US" altLang="zh-CN" sz="2800" b="1" dirty="0">
              <a:solidFill>
                <a:srgbClr val="FF1515"/>
              </a:solidFill>
              <a:latin typeface="Arial" panose="020B0604020202020204" pitchFamily="34" charset="0"/>
            </a:endParaRPr>
          </a:p>
          <a:p>
            <a:pPr eaLnBrk="1" hangingPunct="1"/>
            <a:r>
              <a:rPr lang="en-US" altLang="zh-CN" b="1" dirty="0">
                <a:solidFill>
                  <a:srgbClr val="FF1515"/>
                </a:solidFill>
                <a:latin typeface="Arial" panose="020B0604020202020204" pitchFamily="34" charset="0"/>
              </a:rPr>
              <a:t>          </a:t>
            </a:r>
            <a:r>
              <a:rPr lang="zh-CN" altLang="en-US" sz="2400" dirty="0">
                <a:latin typeface="Arial" panose="020B0604020202020204" pitchFamily="34" charset="0"/>
              </a:rPr>
              <a:t>四种</a:t>
            </a:r>
            <a:r>
              <a:rPr lang="en-US" altLang="zh-CN" sz="2400" dirty="0">
                <a:latin typeface="Arial" panose="020B0604020202020204" pitchFamily="34" charset="0"/>
              </a:rPr>
              <a:t>CA</a:t>
            </a:r>
            <a:r>
              <a:rPr lang="zh-CN" altLang="en-US" sz="2400" dirty="0">
                <a:latin typeface="Arial" panose="020B0604020202020204" pitchFamily="34" charset="0"/>
              </a:rPr>
              <a:t>锁作用相同，可自主选择任一种</a:t>
            </a:r>
            <a:r>
              <a:rPr lang="en-US" altLang="zh-CN" sz="2400" dirty="0">
                <a:latin typeface="Arial" panose="020B0604020202020204" pitchFamily="34" charset="0"/>
              </a:rPr>
              <a:t>CA</a:t>
            </a:r>
            <a:r>
              <a:rPr lang="zh-CN" altLang="en-US" sz="2400" dirty="0">
                <a:latin typeface="Arial" panose="020B0604020202020204" pitchFamily="34" charset="0"/>
              </a:rPr>
              <a:t>锁进行办理，</a:t>
            </a:r>
            <a:r>
              <a:rPr lang="en-US" altLang="zh-CN" sz="2400" dirty="0">
                <a:latin typeface="Arial" panose="020B0604020202020204" pitchFamily="34" charset="0"/>
              </a:rPr>
              <a:t>CA</a:t>
            </a:r>
            <a:r>
              <a:rPr lang="zh-CN" altLang="en-US" sz="2400" dirty="0">
                <a:latin typeface="Arial" panose="020B0604020202020204" pitchFamily="34" charset="0"/>
              </a:rPr>
              <a:t>锁作用，识招标代理的身份的，用于登陆市场</a:t>
            </a:r>
            <a:r>
              <a:rPr lang="zh-CN" altLang="en-US" sz="2400" dirty="0">
                <a:latin typeface="Arial" panose="020B0604020202020204" pitchFamily="34" charset="0"/>
              </a:rPr>
              <a:t>主体系统，电子签章，生成招标文件。</a:t>
            </a:r>
            <a:endParaRPr lang="zh-CN" altLang="en-US" sz="2400" dirty="0">
              <a:latin typeface="Arial" panose="020B0604020202020204" pitchFamily="34" charset="0"/>
            </a:endParaRPr>
          </a:p>
          <a:p>
            <a:pPr eaLnBrk="1" hangingPunct="1"/>
            <a:r>
              <a:rPr lang="zh-CN" altLang="en-US" sz="2400" dirty="0">
                <a:latin typeface="Arial" panose="020B0604020202020204" pitchFamily="34" charset="0"/>
              </a:rPr>
              <a:t>       （注：原平台办理的</a:t>
            </a:r>
            <a:r>
              <a:rPr lang="en-US" altLang="zh-CN" sz="2400" dirty="0">
                <a:latin typeface="Arial" panose="020B0604020202020204" pitchFamily="34" charset="0"/>
              </a:rPr>
              <a:t>CA</a:t>
            </a:r>
            <a:r>
              <a:rPr lang="zh-CN" altLang="en-US" sz="2400" dirty="0">
                <a:latin typeface="Arial" panose="020B0604020202020204" pitchFamily="34" charset="0"/>
              </a:rPr>
              <a:t>锁，新平台可继续使用）</a:t>
            </a:r>
            <a:endParaRPr lang="zh-CN" altLang="en-US" sz="2400" dirty="0">
              <a:latin typeface="Arial" panose="020B0604020202020204" pitchFamily="34" charset="0"/>
            </a:endParaRPr>
          </a:p>
        </p:txBody>
      </p:sp>
      <p:pic>
        <p:nvPicPr>
          <p:cNvPr id="50181" name="图片 6" descr="公司LOGO2018版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24800" y="6324600"/>
            <a:ext cx="1079500" cy="4413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0182" name="组合 6"/>
          <p:cNvGrpSpPr/>
          <p:nvPr/>
        </p:nvGrpSpPr>
        <p:grpSpPr>
          <a:xfrm>
            <a:off x="5318125" y="1397000"/>
            <a:ext cx="2087563" cy="1528763"/>
            <a:chOff x="194090" y="1828800"/>
            <a:chExt cx="3768212" cy="2760366"/>
          </a:xfrm>
        </p:grpSpPr>
        <p:pic>
          <p:nvPicPr>
            <p:cNvPr id="50189" name="Picture 2" descr="C:\Users\82107\Desktop\新建文件夹\微信截图_20210906110732.png微信截图_2021090611073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94090" y="3332982"/>
              <a:ext cx="3768212" cy="1256184"/>
            </a:xfrm>
            <a:prstGeom prst="rect">
              <a:avLst/>
            </a:prstGeom>
            <a:noFill/>
            <a:ln w="9525">
              <a:noFill/>
            </a:ln>
            <a:effectLst>
              <a:prstShdw prst="shdw17" dist="17961" dir="2699999">
                <a:srgbClr val="04315B"/>
              </a:prstShdw>
            </a:effectLst>
          </p:spPr>
        </p:pic>
        <p:sp>
          <p:nvSpPr>
            <p:cNvPr id="50190" name="TextBox 3"/>
            <p:cNvSpPr txBox="1"/>
            <p:nvPr/>
          </p:nvSpPr>
          <p:spPr>
            <a:xfrm>
              <a:off x="617111" y="1828800"/>
              <a:ext cx="2750210" cy="9424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2800" b="1" dirty="0">
                  <a:latin typeface="Arial" panose="020B0604020202020204" pitchFamily="34" charset="0"/>
                </a:rPr>
                <a:t>北京</a:t>
              </a:r>
              <a:r>
                <a:rPr lang="en-US" altLang="zh-CN" sz="2800" b="1" dirty="0">
                  <a:latin typeface="Arial" panose="020B0604020202020204" pitchFamily="34" charset="0"/>
                </a:rPr>
                <a:t>CA</a:t>
              </a:r>
              <a:endParaRPr lang="en-US" altLang="zh-CN" sz="2800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50183" name="组合 6"/>
          <p:cNvGrpSpPr/>
          <p:nvPr/>
        </p:nvGrpSpPr>
        <p:grpSpPr>
          <a:xfrm>
            <a:off x="1165225" y="3195638"/>
            <a:ext cx="2170113" cy="1525587"/>
            <a:chOff x="118428" y="1828800"/>
            <a:chExt cx="3919537" cy="2755879"/>
          </a:xfrm>
        </p:grpSpPr>
        <p:pic>
          <p:nvPicPr>
            <p:cNvPr id="50187" name="Picture 2" descr="C:\Users\82107\Desktop\新建文件夹\微信截图_20210906110741.png微信截图_20210906110741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8428" y="3337470"/>
              <a:ext cx="3919537" cy="1247209"/>
            </a:xfrm>
            <a:prstGeom prst="rect">
              <a:avLst/>
            </a:prstGeom>
            <a:noFill/>
            <a:ln w="9525">
              <a:noFill/>
            </a:ln>
            <a:effectLst>
              <a:prstShdw prst="shdw17" dist="17961" dir="2699999">
                <a:srgbClr val="04315B"/>
              </a:prstShdw>
            </a:effectLst>
          </p:spPr>
        </p:pic>
        <p:sp>
          <p:nvSpPr>
            <p:cNvPr id="50188" name="TextBox 3"/>
            <p:cNvSpPr txBox="1"/>
            <p:nvPr/>
          </p:nvSpPr>
          <p:spPr>
            <a:xfrm>
              <a:off x="617111" y="1828800"/>
              <a:ext cx="2750210" cy="94228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2800" b="1" dirty="0">
                  <a:latin typeface="Arial" panose="020B0604020202020204" pitchFamily="34" charset="0"/>
                </a:rPr>
                <a:t>华测</a:t>
              </a:r>
              <a:r>
                <a:rPr lang="en-US" altLang="zh-CN" sz="2800" b="1" dirty="0">
                  <a:latin typeface="Arial" panose="020B0604020202020204" pitchFamily="34" charset="0"/>
                </a:rPr>
                <a:t>CA</a:t>
              </a:r>
              <a:endParaRPr lang="en-US" altLang="zh-CN" sz="2800" b="1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50184" name="组合 6"/>
          <p:cNvGrpSpPr/>
          <p:nvPr/>
        </p:nvGrpSpPr>
        <p:grpSpPr>
          <a:xfrm>
            <a:off x="5359400" y="3195638"/>
            <a:ext cx="2087563" cy="1528762"/>
            <a:chOff x="194090" y="1828800"/>
            <a:chExt cx="3768212" cy="2760366"/>
          </a:xfrm>
        </p:grpSpPr>
        <p:pic>
          <p:nvPicPr>
            <p:cNvPr id="50185" name="Picture 2" descr="C:\Users\82107\Desktop\新建文件夹\微信截图_20210906110749.png微信截图_20210906110749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194090" y="3332982"/>
              <a:ext cx="3768212" cy="1256184"/>
            </a:xfrm>
            <a:prstGeom prst="rect">
              <a:avLst/>
            </a:prstGeom>
            <a:noFill/>
            <a:ln w="9525">
              <a:noFill/>
            </a:ln>
            <a:effectLst>
              <a:prstShdw prst="shdw17" dist="17961" dir="2699999">
                <a:srgbClr val="04315B"/>
              </a:prstShdw>
            </a:effectLst>
          </p:spPr>
        </p:pic>
        <p:sp>
          <p:nvSpPr>
            <p:cNvPr id="50186" name="TextBox 3"/>
            <p:cNvSpPr txBox="1"/>
            <p:nvPr/>
          </p:nvSpPr>
          <p:spPr>
            <a:xfrm>
              <a:off x="617111" y="1828800"/>
              <a:ext cx="2750210" cy="94228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p>
              <a:pPr eaLnBrk="1" hangingPunct="1"/>
              <a:r>
                <a:rPr lang="zh-CN" altLang="en-US" sz="2800" b="1" dirty="0">
                  <a:latin typeface="Arial" panose="020B0604020202020204" pitchFamily="34" charset="0"/>
                </a:rPr>
                <a:t>深圳</a:t>
              </a:r>
              <a:r>
                <a:rPr lang="en-US" altLang="zh-CN" sz="2800" b="1" dirty="0">
                  <a:latin typeface="Arial" panose="020B0604020202020204" pitchFamily="34" charset="0"/>
                </a:rPr>
                <a:t>CA</a:t>
              </a:r>
              <a:endParaRPr lang="en-US" altLang="zh-CN" sz="2800" b="1" dirty="0">
                <a:latin typeface="Arial" panose="020B0604020202020204" pitchFamily="34" charset="0"/>
              </a:endParaRPr>
            </a:p>
          </p:txBody>
        </p:sp>
      </p:grp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2755" name="图片 2" descr="公司LOGO2018版[1]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" y="228600"/>
            <a:ext cx="1828800" cy="6699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" name="任意多边形 18"/>
          <p:cNvSpPr/>
          <p:nvPr/>
        </p:nvSpPr>
        <p:spPr>
          <a:xfrm>
            <a:off x="2133748" y="2133633"/>
            <a:ext cx="3506539" cy="2069635"/>
          </a:xfrm>
          <a:custGeom>
            <a:avLst/>
            <a:gdLst>
              <a:gd name="connsiteX0" fmla="*/ 0 w 3171687"/>
              <a:gd name="connsiteY0" fmla="*/ 0 h 2069635"/>
              <a:gd name="connsiteX1" fmla="*/ 3171687 w 3171687"/>
              <a:gd name="connsiteY1" fmla="*/ 0 h 2069635"/>
              <a:gd name="connsiteX2" fmla="*/ 3171687 w 3171687"/>
              <a:gd name="connsiteY2" fmla="*/ 2069635 h 2069635"/>
              <a:gd name="connsiteX3" fmla="*/ 0 w 3171687"/>
              <a:gd name="connsiteY3" fmla="*/ 2069635 h 2069635"/>
              <a:gd name="connsiteX4" fmla="*/ 0 w 3171687"/>
              <a:gd name="connsiteY4" fmla="*/ 1810069 h 2069635"/>
              <a:gd name="connsiteX5" fmla="*/ 979903 w 3171687"/>
              <a:gd name="connsiteY5" fmla="*/ 1810069 h 2069635"/>
              <a:gd name="connsiteX6" fmla="*/ 979903 w 3171687"/>
              <a:gd name="connsiteY6" fmla="*/ 259565 h 2069635"/>
              <a:gd name="connsiteX7" fmla="*/ 0 w 3171687"/>
              <a:gd name="connsiteY7" fmla="*/ 259565 h 2069635"/>
              <a:gd name="connsiteX8" fmla="*/ 0 w 3171687"/>
              <a:gd name="connsiteY8" fmla="*/ 0 h 2069635"/>
              <a:gd name="connsiteX0-1" fmla="*/ 0 w 3171687"/>
              <a:gd name="connsiteY0-2" fmla="*/ 0 h 2069635"/>
              <a:gd name="connsiteX1-3" fmla="*/ 3171687 w 3171687"/>
              <a:gd name="connsiteY1-4" fmla="*/ 0 h 2069635"/>
              <a:gd name="connsiteX2-5" fmla="*/ 3171687 w 3171687"/>
              <a:gd name="connsiteY2-6" fmla="*/ 2069635 h 2069635"/>
              <a:gd name="connsiteX3-7" fmla="*/ 0 w 3171687"/>
              <a:gd name="connsiteY3-8" fmla="*/ 2069635 h 2069635"/>
              <a:gd name="connsiteX4-9" fmla="*/ 0 w 3171687"/>
              <a:gd name="connsiteY4-10" fmla="*/ 1810069 h 2069635"/>
              <a:gd name="connsiteX5-11" fmla="*/ 979903 w 3171687"/>
              <a:gd name="connsiteY5-12" fmla="*/ 1810069 h 2069635"/>
              <a:gd name="connsiteX6-13" fmla="*/ 979903 w 3171687"/>
              <a:gd name="connsiteY6-14" fmla="*/ 259565 h 2069635"/>
              <a:gd name="connsiteX7-15" fmla="*/ 0 w 3171687"/>
              <a:gd name="connsiteY7-16" fmla="*/ 259565 h 2069635"/>
              <a:gd name="connsiteX8-17" fmla="*/ 0 w 3171687"/>
              <a:gd name="connsiteY8-18" fmla="*/ 0 h 2069635"/>
              <a:gd name="connsiteX0-19" fmla="*/ 979903 w 3171687"/>
              <a:gd name="connsiteY0-20" fmla="*/ 1810069 h 2069635"/>
              <a:gd name="connsiteX1-21" fmla="*/ 979903 w 3171687"/>
              <a:gd name="connsiteY1-22" fmla="*/ 259565 h 2069635"/>
              <a:gd name="connsiteX2-23" fmla="*/ 0 w 3171687"/>
              <a:gd name="connsiteY2-24" fmla="*/ 259565 h 2069635"/>
              <a:gd name="connsiteX3-25" fmla="*/ 0 w 3171687"/>
              <a:gd name="connsiteY3-26" fmla="*/ 0 h 2069635"/>
              <a:gd name="connsiteX4-27" fmla="*/ 3171687 w 3171687"/>
              <a:gd name="connsiteY4-28" fmla="*/ 0 h 2069635"/>
              <a:gd name="connsiteX5-29" fmla="*/ 3171687 w 3171687"/>
              <a:gd name="connsiteY5-30" fmla="*/ 2069635 h 2069635"/>
              <a:gd name="connsiteX6-31" fmla="*/ 0 w 3171687"/>
              <a:gd name="connsiteY6-32" fmla="*/ 2069635 h 2069635"/>
              <a:gd name="connsiteX7-33" fmla="*/ 0 w 3171687"/>
              <a:gd name="connsiteY7-34" fmla="*/ 1810069 h 2069635"/>
              <a:gd name="connsiteX8-35" fmla="*/ 1071343 w 3171687"/>
              <a:gd name="connsiteY8-36" fmla="*/ 1901509 h 2069635"/>
              <a:gd name="connsiteX0-37" fmla="*/ 979903 w 3171687"/>
              <a:gd name="connsiteY0-38" fmla="*/ 1810069 h 2069635"/>
              <a:gd name="connsiteX1-39" fmla="*/ 979903 w 3171687"/>
              <a:gd name="connsiteY1-40" fmla="*/ 259565 h 2069635"/>
              <a:gd name="connsiteX2-41" fmla="*/ 0 w 3171687"/>
              <a:gd name="connsiteY2-42" fmla="*/ 259565 h 2069635"/>
              <a:gd name="connsiteX3-43" fmla="*/ 0 w 3171687"/>
              <a:gd name="connsiteY3-44" fmla="*/ 0 h 2069635"/>
              <a:gd name="connsiteX4-45" fmla="*/ 3171687 w 3171687"/>
              <a:gd name="connsiteY4-46" fmla="*/ 0 h 2069635"/>
              <a:gd name="connsiteX5-47" fmla="*/ 3171687 w 3171687"/>
              <a:gd name="connsiteY5-48" fmla="*/ 2069635 h 2069635"/>
              <a:gd name="connsiteX6-49" fmla="*/ 0 w 3171687"/>
              <a:gd name="connsiteY6-50" fmla="*/ 2069635 h 2069635"/>
              <a:gd name="connsiteX7-51" fmla="*/ 0 w 3171687"/>
              <a:gd name="connsiteY7-52" fmla="*/ 1810069 h 2069635"/>
              <a:gd name="connsiteX0-53" fmla="*/ 979903 w 3171687"/>
              <a:gd name="connsiteY0-54" fmla="*/ 259565 h 2069635"/>
              <a:gd name="connsiteX1-55" fmla="*/ 0 w 3171687"/>
              <a:gd name="connsiteY1-56" fmla="*/ 259565 h 2069635"/>
              <a:gd name="connsiteX2-57" fmla="*/ 0 w 3171687"/>
              <a:gd name="connsiteY2-58" fmla="*/ 0 h 2069635"/>
              <a:gd name="connsiteX3-59" fmla="*/ 3171687 w 3171687"/>
              <a:gd name="connsiteY3-60" fmla="*/ 0 h 2069635"/>
              <a:gd name="connsiteX4-61" fmla="*/ 3171687 w 3171687"/>
              <a:gd name="connsiteY4-62" fmla="*/ 2069635 h 2069635"/>
              <a:gd name="connsiteX5-63" fmla="*/ 0 w 3171687"/>
              <a:gd name="connsiteY5-64" fmla="*/ 2069635 h 2069635"/>
              <a:gd name="connsiteX6-65" fmla="*/ 0 w 3171687"/>
              <a:gd name="connsiteY6-66" fmla="*/ 1810069 h 2069635"/>
              <a:gd name="connsiteX0-67" fmla="*/ 0 w 3171687"/>
              <a:gd name="connsiteY0-68" fmla="*/ 259565 h 2069635"/>
              <a:gd name="connsiteX1-69" fmla="*/ 0 w 3171687"/>
              <a:gd name="connsiteY1-70" fmla="*/ 0 h 2069635"/>
              <a:gd name="connsiteX2-71" fmla="*/ 3171687 w 3171687"/>
              <a:gd name="connsiteY2-72" fmla="*/ 0 h 2069635"/>
              <a:gd name="connsiteX3-73" fmla="*/ 3171687 w 3171687"/>
              <a:gd name="connsiteY3-74" fmla="*/ 2069635 h 2069635"/>
              <a:gd name="connsiteX4-75" fmla="*/ 0 w 3171687"/>
              <a:gd name="connsiteY4-76" fmla="*/ 2069635 h 2069635"/>
              <a:gd name="connsiteX5-77" fmla="*/ 0 w 3171687"/>
              <a:gd name="connsiteY5-78" fmla="*/ 1810069 h 206963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</a:cxnLst>
            <a:rect l="l" t="t" r="r" b="b"/>
            <a:pathLst>
              <a:path w="3171687" h="2069635">
                <a:moveTo>
                  <a:pt x="0" y="259565"/>
                </a:moveTo>
                <a:lnTo>
                  <a:pt x="0" y="0"/>
                </a:lnTo>
                <a:lnTo>
                  <a:pt x="3171687" y="0"/>
                </a:lnTo>
                <a:lnTo>
                  <a:pt x="3171687" y="2069635"/>
                </a:lnTo>
                <a:lnTo>
                  <a:pt x="0" y="2069635"/>
                </a:lnTo>
                <a:lnTo>
                  <a:pt x="0" y="1810069"/>
                </a:lnTo>
              </a:path>
            </a:pathLst>
          </a:custGeom>
          <a:noFill/>
          <a:ln w="317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4287728" y="1668979"/>
            <a:ext cx="2253807" cy="1403466"/>
          </a:xfrm>
          <a:custGeom>
            <a:avLst/>
            <a:gdLst>
              <a:gd name="connsiteX0" fmla="*/ 0 w 2253807"/>
              <a:gd name="connsiteY0" fmla="*/ 0 h 1262130"/>
              <a:gd name="connsiteX1" fmla="*/ 2253807 w 2253807"/>
              <a:gd name="connsiteY1" fmla="*/ 0 h 1262130"/>
              <a:gd name="connsiteX2" fmla="*/ 2253807 w 2253807"/>
              <a:gd name="connsiteY2" fmla="*/ 1262130 h 1262130"/>
              <a:gd name="connsiteX3" fmla="*/ 1013277 w 2253807"/>
              <a:gd name="connsiteY3" fmla="*/ 1262130 h 1262130"/>
              <a:gd name="connsiteX4" fmla="*/ 1013277 w 2253807"/>
              <a:gd name="connsiteY4" fmla="*/ 700070 h 1262130"/>
              <a:gd name="connsiteX5" fmla="*/ 0 w 2253807"/>
              <a:gd name="connsiteY5" fmla="*/ 700070 h 1262130"/>
              <a:gd name="connsiteX6" fmla="*/ 0 w 2253807"/>
              <a:gd name="connsiteY6" fmla="*/ 0 h 1262130"/>
              <a:gd name="connsiteX0-1" fmla="*/ 1013277 w 2253807"/>
              <a:gd name="connsiteY0-2" fmla="*/ 700070 h 1262130"/>
              <a:gd name="connsiteX1-3" fmla="*/ 0 w 2253807"/>
              <a:gd name="connsiteY1-4" fmla="*/ 700070 h 1262130"/>
              <a:gd name="connsiteX2-5" fmla="*/ 0 w 2253807"/>
              <a:gd name="connsiteY2-6" fmla="*/ 0 h 1262130"/>
              <a:gd name="connsiteX3-7" fmla="*/ 2253807 w 2253807"/>
              <a:gd name="connsiteY3-8" fmla="*/ 0 h 1262130"/>
              <a:gd name="connsiteX4-9" fmla="*/ 2253807 w 2253807"/>
              <a:gd name="connsiteY4-10" fmla="*/ 1262130 h 1262130"/>
              <a:gd name="connsiteX5-11" fmla="*/ 1013277 w 2253807"/>
              <a:gd name="connsiteY5-12" fmla="*/ 1262130 h 1262130"/>
              <a:gd name="connsiteX6-13" fmla="*/ 1104717 w 2253807"/>
              <a:gd name="connsiteY6-14" fmla="*/ 791510 h 1262130"/>
              <a:gd name="connsiteX0-15" fmla="*/ 1013277 w 2253807"/>
              <a:gd name="connsiteY0-16" fmla="*/ 700070 h 1262130"/>
              <a:gd name="connsiteX1-17" fmla="*/ 0 w 2253807"/>
              <a:gd name="connsiteY1-18" fmla="*/ 700070 h 1262130"/>
              <a:gd name="connsiteX2-19" fmla="*/ 0 w 2253807"/>
              <a:gd name="connsiteY2-20" fmla="*/ 0 h 1262130"/>
              <a:gd name="connsiteX3-21" fmla="*/ 2253807 w 2253807"/>
              <a:gd name="connsiteY3-22" fmla="*/ 0 h 1262130"/>
              <a:gd name="connsiteX4-23" fmla="*/ 2253807 w 2253807"/>
              <a:gd name="connsiteY4-24" fmla="*/ 1262130 h 1262130"/>
              <a:gd name="connsiteX5-25" fmla="*/ 1013277 w 2253807"/>
              <a:gd name="connsiteY5-26" fmla="*/ 1262130 h 1262130"/>
              <a:gd name="connsiteX0-27" fmla="*/ 0 w 2253807"/>
              <a:gd name="connsiteY0-28" fmla="*/ 700070 h 1262130"/>
              <a:gd name="connsiteX1-29" fmla="*/ 0 w 2253807"/>
              <a:gd name="connsiteY1-30" fmla="*/ 0 h 1262130"/>
              <a:gd name="connsiteX2-31" fmla="*/ 2253807 w 2253807"/>
              <a:gd name="connsiteY2-32" fmla="*/ 0 h 1262130"/>
              <a:gd name="connsiteX3-33" fmla="*/ 2253807 w 2253807"/>
              <a:gd name="connsiteY3-34" fmla="*/ 1262130 h 1262130"/>
              <a:gd name="connsiteX4-35" fmla="*/ 1013277 w 2253807"/>
              <a:gd name="connsiteY4-36" fmla="*/ 1262130 h 126213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2253807" h="1262130">
                <a:moveTo>
                  <a:pt x="0" y="700070"/>
                </a:moveTo>
                <a:lnTo>
                  <a:pt x="0" y="0"/>
                </a:lnTo>
                <a:lnTo>
                  <a:pt x="2253807" y="0"/>
                </a:lnTo>
                <a:lnTo>
                  <a:pt x="2253807" y="1262130"/>
                </a:lnTo>
                <a:lnTo>
                  <a:pt x="1013277" y="1262130"/>
                </a:lnTo>
              </a:path>
            </a:pathLst>
          </a:custGeom>
          <a:noFill/>
          <a:ln w="317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TextBox 5"/>
          <p:cNvSpPr txBox="1"/>
          <p:nvPr/>
        </p:nvSpPr>
        <p:spPr>
          <a:xfrm>
            <a:off x="1612628" y="2722172"/>
            <a:ext cx="4548778" cy="892552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p>
            <a:pPr algn="ctr"/>
            <a:r>
              <a:rPr lang="zh-CN" altLang="en-US" sz="5200" b="1" dirty="0" smtClean="0">
                <a:solidFill>
                  <a:srgbClr val="0070C0"/>
                </a:solidFill>
                <a:latin typeface="Impact" panose="020B0806030902050204" pitchFamily="34" charset="0"/>
                <a:ea typeface="微软雅黑" panose="020B0503020204020204" pitchFamily="34" charset="-122"/>
                <a:cs typeface="Ebrima" panose="02000000000000000000" pitchFamily="2" charset="0"/>
              </a:rPr>
              <a:t>谢    谢！</a:t>
            </a:r>
            <a:endParaRPr lang="en-US" altLang="zh-CN" sz="5200" b="1" dirty="0" smtClean="0">
              <a:solidFill>
                <a:srgbClr val="0070C0"/>
              </a:solidFill>
              <a:latin typeface="Impact" panose="020B0806030902050204" pitchFamily="34" charset="0"/>
              <a:ea typeface="微软雅黑" panose="020B0503020204020204" pitchFamily="34" charset="-122"/>
              <a:cs typeface="Ebrima" panose="02000000000000000000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5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2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3333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ldLvl="0" animBg="1"/>
      <p:bldP spid="23" grpId="0" bldLvl="0" animBg="1"/>
      <p:bldP spid="2" grpId="0"/>
    </p:bldLst>
  </p:timing>
</p:sld>
</file>

<file path=ppt/theme/theme1.xml><?xml version="1.0" encoding="utf-8"?>
<a:theme xmlns:a="http://schemas.openxmlformats.org/drawingml/2006/main" name="1_Office 主题">
  <a:themeElements>
    <a:clrScheme name="自定义 1">
      <a:dk1>
        <a:sysClr val="windowText" lastClr="000000"/>
      </a:dk1>
      <a:lt1>
        <a:sysClr val="window" lastClr="FFFFFF"/>
      </a:lt1>
      <a:dk2>
        <a:srgbClr val="5F5F5F"/>
      </a:dk2>
      <a:lt2>
        <a:srgbClr val="075198"/>
      </a:lt2>
      <a:accent1>
        <a:srgbClr val="075198"/>
      </a:accent1>
      <a:accent2>
        <a:srgbClr val="6CAE30"/>
      </a:accent2>
      <a:accent3>
        <a:srgbClr val="DE8400"/>
      </a:accent3>
      <a:accent4>
        <a:srgbClr val="B30000"/>
      </a:accent4>
      <a:accent5>
        <a:srgbClr val="000000"/>
      </a:accent5>
      <a:accent6>
        <a:srgbClr val="808080"/>
      </a:accent6>
      <a:hlink>
        <a:srgbClr val="075198"/>
      </a:hlink>
      <a:folHlink>
        <a:srgbClr val="075198"/>
      </a:folHlink>
    </a:clrScheme>
    <a:fontScheme name="English Calibri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华丽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自定义 1">
      <a:dk1>
        <a:sysClr val="windowText" lastClr="000000"/>
      </a:dk1>
      <a:lt1>
        <a:sysClr val="window" lastClr="FFFFFF"/>
      </a:lt1>
      <a:dk2>
        <a:srgbClr val="5F5F5F"/>
      </a:dk2>
      <a:lt2>
        <a:srgbClr val="075198"/>
      </a:lt2>
      <a:accent1>
        <a:srgbClr val="075198"/>
      </a:accent1>
      <a:accent2>
        <a:srgbClr val="6CAE30"/>
      </a:accent2>
      <a:accent3>
        <a:srgbClr val="DE8400"/>
      </a:accent3>
      <a:accent4>
        <a:srgbClr val="B30000"/>
      </a:accent4>
      <a:accent5>
        <a:srgbClr val="000000"/>
      </a:accent5>
      <a:accent6>
        <a:srgbClr val="808080"/>
      </a:accent6>
      <a:hlink>
        <a:srgbClr val="075198"/>
      </a:hlink>
      <a:folHlink>
        <a:srgbClr val="075198"/>
      </a:folHlink>
    </a:clrScheme>
    <a:fontScheme name="English Calibri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华丽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Office 主题">
  <a:themeElements>
    <a:clrScheme name="自定义 1">
      <a:dk1>
        <a:sysClr val="windowText" lastClr="000000"/>
      </a:dk1>
      <a:lt1>
        <a:sysClr val="window" lastClr="FFFFFF"/>
      </a:lt1>
      <a:dk2>
        <a:srgbClr val="5F5F5F"/>
      </a:dk2>
      <a:lt2>
        <a:srgbClr val="075198"/>
      </a:lt2>
      <a:accent1>
        <a:srgbClr val="075198"/>
      </a:accent1>
      <a:accent2>
        <a:srgbClr val="6CAE30"/>
      </a:accent2>
      <a:accent3>
        <a:srgbClr val="DE8400"/>
      </a:accent3>
      <a:accent4>
        <a:srgbClr val="B30000"/>
      </a:accent4>
      <a:accent5>
        <a:srgbClr val="000000"/>
      </a:accent5>
      <a:accent6>
        <a:srgbClr val="808080"/>
      </a:accent6>
      <a:hlink>
        <a:srgbClr val="075198"/>
      </a:hlink>
      <a:folHlink>
        <a:srgbClr val="075198"/>
      </a:folHlink>
    </a:clrScheme>
    <a:fontScheme name="English Calibri">
      <a:majorFont>
        <a:latin typeface="Calibri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华丽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4227</Words>
  <Application>WPS 演示</Application>
  <PresentationFormat>全屏显示(4:3)</PresentationFormat>
  <Paragraphs>635</Paragraphs>
  <Slides>90</Slides>
  <Notes>73</Notes>
  <HiddenSlides>0</HiddenSlides>
  <MMClips>0</MMClips>
  <ScaleCrop>false</ScaleCrop>
  <HeadingPairs>
    <vt:vector size="6" baseType="variant">
      <vt:variant>
        <vt:lpstr>已用的字体</vt:lpstr>
      </vt:variant>
      <vt:variant>
        <vt:i4>28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90</vt:i4>
      </vt:variant>
    </vt:vector>
  </HeadingPairs>
  <TitlesOfParts>
    <vt:vector size="121" baseType="lpstr">
      <vt:lpstr>Arial</vt:lpstr>
      <vt:lpstr>宋体</vt:lpstr>
      <vt:lpstr>Wingdings</vt:lpstr>
      <vt:lpstr>Calibri</vt:lpstr>
      <vt:lpstr>微软雅黑</vt:lpstr>
      <vt:lpstr>Calibri</vt:lpstr>
      <vt:lpstr>方正大黑简体</vt:lpstr>
      <vt:lpstr>黑体</vt:lpstr>
      <vt:lpstr>华文中宋</vt:lpstr>
      <vt:lpstr>Segoe UI</vt:lpstr>
      <vt:lpstr>Arial Unicode MS</vt:lpstr>
      <vt:lpstr>等线</vt:lpstr>
      <vt:lpstr>方正行楷简体</vt:lpstr>
      <vt:lpstr>方正姚体</vt:lpstr>
      <vt:lpstr>华文琥珀</vt:lpstr>
      <vt:lpstr>华文楷体</vt:lpstr>
      <vt:lpstr>华文隶书</vt:lpstr>
      <vt:lpstr>隶书</vt:lpstr>
      <vt:lpstr>华文彩云</vt:lpstr>
      <vt:lpstr>华文新魏</vt:lpstr>
      <vt:lpstr>思源黑体 CN Bold</vt:lpstr>
      <vt:lpstr>思源黑体 CN ExtraLight</vt:lpstr>
      <vt:lpstr>幼圆</vt:lpstr>
      <vt:lpstr>方正舒体</vt:lpstr>
      <vt:lpstr>等线 Light</vt:lpstr>
      <vt:lpstr>仿宋</vt:lpstr>
      <vt:lpstr>Impact</vt:lpstr>
      <vt:lpstr>Ebrima</vt:lpstr>
      <vt:lpstr>1_Office 主题</vt:lpstr>
      <vt:lpstr>Office 主题</vt:lpstr>
      <vt:lpstr>2_Office 主题</vt:lpstr>
      <vt:lpstr>PowerPoint 演示文稿</vt:lpstr>
      <vt:lpstr>PowerPoint 演示文稿</vt:lpstr>
      <vt:lpstr>PowerPoint 演示文稿</vt:lpstr>
      <vt:lpstr>网上开评标系统流程</vt:lpstr>
      <vt:lpstr>PowerPoint 演示文稿</vt:lpstr>
      <vt:lpstr>系统要求及运行环境</vt:lpstr>
      <vt:lpstr>系统要求及运行环境</vt:lpstr>
      <vt:lpstr>系统驱动软件及操作手册下载地址</vt:lpstr>
      <vt:lpstr>平台中需要使用的4种锁</vt:lpstr>
      <vt:lpstr>办锁相关联系人及联系方式</vt:lpstr>
      <vt:lpstr>安装配置步骤</vt:lpstr>
      <vt:lpstr>环境检测</vt:lpstr>
      <vt:lpstr>环境检测</vt:lpstr>
      <vt:lpstr>安装步骤</vt:lpstr>
      <vt:lpstr>浏览器设置</vt:lpstr>
      <vt:lpstr>安装步骤</vt:lpstr>
      <vt:lpstr>浏览器设置</vt:lpstr>
      <vt:lpstr>安装步骤</vt:lpstr>
      <vt:lpstr>安装步骤</vt:lpstr>
      <vt:lpstr>如何获得帮助及客服电话</vt:lpstr>
      <vt:lpstr>PowerPoint 演示文稿</vt:lpstr>
      <vt:lpstr>公共资源网上交易平台</vt:lpstr>
      <vt:lpstr>代理注册</vt:lpstr>
      <vt:lpstr>代理信息库管理</vt:lpstr>
      <vt:lpstr>公共资源网上交易平台</vt:lpstr>
      <vt:lpstr>公共模块</vt:lpstr>
      <vt:lpstr>公共资源网上交易平台</vt:lpstr>
      <vt:lpstr>招标方案</vt:lpstr>
      <vt:lpstr>投标邀请</vt:lpstr>
      <vt:lpstr>投标邀请</vt:lpstr>
      <vt:lpstr>资格预审</vt:lpstr>
      <vt:lpstr>资格预审</vt:lpstr>
      <vt:lpstr>资格预审</vt:lpstr>
      <vt:lpstr>发标</vt:lpstr>
      <vt:lpstr>发标</vt:lpstr>
      <vt:lpstr>发标</vt:lpstr>
      <vt:lpstr>开标评标</vt:lpstr>
      <vt:lpstr>定标</vt:lpstr>
      <vt:lpstr>定标</vt:lpstr>
      <vt:lpstr>定标</vt:lpstr>
      <vt:lpstr>定标</vt:lpstr>
      <vt:lpstr>定标</vt:lpstr>
      <vt:lpstr>定标</vt:lpstr>
      <vt:lpstr>定标</vt:lpstr>
      <vt:lpstr>特殊情况</vt:lpstr>
      <vt:lpstr>特殊情况</vt:lpstr>
      <vt:lpstr>特殊情况</vt:lpstr>
      <vt:lpstr>费用管理</vt:lpstr>
      <vt:lpstr>费用管理</vt:lpstr>
      <vt:lpstr>公共资源网上交易平台</vt:lpstr>
      <vt:lpstr>计划注册</vt:lpstr>
      <vt:lpstr>开标前</vt:lpstr>
      <vt:lpstr>开标前</vt:lpstr>
      <vt:lpstr>开标前</vt:lpstr>
      <vt:lpstr>开标前</vt:lpstr>
      <vt:lpstr>开标前</vt:lpstr>
      <vt:lpstr>开标前</vt:lpstr>
      <vt:lpstr>开标前</vt:lpstr>
      <vt:lpstr>开标前</vt:lpstr>
      <vt:lpstr>开标前</vt:lpstr>
      <vt:lpstr>资格预审</vt:lpstr>
      <vt:lpstr>资格预审</vt:lpstr>
      <vt:lpstr>资格预审</vt:lpstr>
      <vt:lpstr>资格预审</vt:lpstr>
      <vt:lpstr>资格预审</vt:lpstr>
      <vt:lpstr>资格预审</vt:lpstr>
      <vt:lpstr>资格预审</vt:lpstr>
      <vt:lpstr>资格预审</vt:lpstr>
      <vt:lpstr>开标评标</vt:lpstr>
      <vt:lpstr>开标评标</vt:lpstr>
      <vt:lpstr>开标评标</vt:lpstr>
      <vt:lpstr>开标评标</vt:lpstr>
      <vt:lpstr>开标后</vt:lpstr>
      <vt:lpstr>开标后</vt:lpstr>
      <vt:lpstr>开标后</vt:lpstr>
      <vt:lpstr>开标后</vt:lpstr>
      <vt:lpstr>开标后</vt:lpstr>
      <vt:lpstr>开标后</vt:lpstr>
      <vt:lpstr>开标后</vt:lpstr>
      <vt:lpstr>开标后</vt:lpstr>
      <vt:lpstr>开标后</vt:lpstr>
      <vt:lpstr>开标后</vt:lpstr>
      <vt:lpstr>特殊情况</vt:lpstr>
      <vt:lpstr>特殊情况</vt:lpstr>
      <vt:lpstr>费用管理</vt:lpstr>
      <vt:lpstr>费用管理</vt:lpstr>
      <vt:lpstr>公共资源网上交易平台</vt:lpstr>
      <vt:lpstr>不见面开标</vt:lpstr>
      <vt:lpstr>不见面开标</vt:lpstr>
      <vt:lpstr>PowerPoint 演示文稿</vt:lpstr>
    </vt:vector>
  </TitlesOfParts>
  <Company>Guilddesign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Sung Ha, Park</dc:creator>
  <cp:lastModifiedBy>NTKO</cp:lastModifiedBy>
  <cp:revision>644</cp:revision>
  <dcterms:created xsi:type="dcterms:W3CDTF">2004-07-21T02:43:00Z</dcterms:created>
  <dcterms:modified xsi:type="dcterms:W3CDTF">2021-09-09T10:31:30Z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2052-11.1.0.10700</vt:lpwstr>
  </property>
  <property fmtid="{D5CDD505-2E9C-101B-9397-08002B2CF9AE}" pid="3" name="ICV">
    <vt:lpwstr>B445C553A6694827972F5CA50F7AE09D</vt:lpwstr>
  </property>
</Properties>
</file>